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6" r:id="rId3"/>
    <p:sldId id="267" r:id="rId4"/>
    <p:sldId id="268" r:id="rId5"/>
    <p:sldId id="269" r:id="rId6"/>
    <p:sldId id="270" r:id="rId7"/>
    <p:sldId id="271" r:id="rId8"/>
    <p:sldId id="264" r:id="rId9"/>
    <p:sldId id="272" r:id="rId10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AC406F-1A00-4663-9DD2-6121A6C5E086}" type="doc">
      <dgm:prSet loTypeId="urn:microsoft.com/office/officeart/2008/layout/HexagonCluster" loCatId="relationship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76917FCC-F130-4FD0-9D48-8CF2CC4BACA3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>
              <a:latin typeface="Furore" panose="02000503020000020004" pitchFamily="50" charset="0"/>
            </a:rPr>
            <a:t>Математика і моделювання</a:t>
          </a:r>
          <a:endParaRPr lang="ru-RU">
            <a:latin typeface="Furore" panose="02000503020000020004" pitchFamily="50" charset="0"/>
          </a:endParaRPr>
        </a:p>
      </dgm:t>
    </dgm:pt>
    <dgm:pt modelId="{3B45A4B7-B0F8-4CF5-9D4F-0A86243B6B6D}" type="parTrans" cxnId="{C477FF6F-0B1C-4DDD-A0BD-FC06F4857030}">
      <dgm:prSet/>
      <dgm:spPr/>
      <dgm:t>
        <a:bodyPr/>
        <a:lstStyle/>
        <a:p>
          <a:endParaRPr lang="ru-RU"/>
        </a:p>
      </dgm:t>
    </dgm:pt>
    <dgm:pt modelId="{92B5327C-B0C1-4224-9992-CB8A72F487D4}" type="sibTrans" cxnId="{C477FF6F-0B1C-4DDD-A0BD-FC06F4857030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E424AA74-0B57-4DE2-9278-A1BDE26E9BC5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>
              <a:latin typeface="Furore" panose="02000503020000020004" pitchFamily="50" charset="0"/>
            </a:rPr>
            <a:t>Автоматизація виробничих процесів</a:t>
          </a:r>
          <a:endParaRPr lang="en-US">
            <a:latin typeface="Furore" panose="02000503020000020004" pitchFamily="50" charset="0"/>
          </a:endParaRPr>
        </a:p>
      </dgm:t>
    </dgm:pt>
    <dgm:pt modelId="{D10793A3-8038-4281-AFE1-14355A3FC0B5}" type="parTrans" cxnId="{49DF7FC2-80EA-47C4-908C-D5EF11286F03}">
      <dgm:prSet/>
      <dgm:spPr/>
      <dgm:t>
        <a:bodyPr/>
        <a:lstStyle/>
        <a:p>
          <a:endParaRPr lang="ru-RU"/>
        </a:p>
      </dgm:t>
    </dgm:pt>
    <dgm:pt modelId="{20CFD857-C23A-48EB-BA92-7B9BA1DFAFA4}" type="sibTrans" cxnId="{49DF7FC2-80EA-47C4-908C-D5EF11286F03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588F2476-3466-4BCE-8C35-48C2CDDB94E6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 sz="1200" spc="-40" baseline="0">
              <a:latin typeface="Furore" panose="02000503020000020004" pitchFamily="50" charset="0"/>
            </a:rPr>
            <a:t>Комп’ютерізовані</a:t>
          </a:r>
          <a:r>
            <a:rPr lang="uk-UA" sz="1200">
              <a:latin typeface="Furore" panose="02000503020000020004" pitchFamily="50" charset="0"/>
            </a:rPr>
            <a:t> мехатронні системи, інструмент і технології</a:t>
          </a:r>
          <a:endParaRPr lang="ru-RU" sz="1200">
            <a:latin typeface="Furore" panose="02000503020000020004" pitchFamily="50" charset="0"/>
          </a:endParaRPr>
        </a:p>
      </dgm:t>
    </dgm:pt>
    <dgm:pt modelId="{E9068FB3-3A1F-4C7F-8386-A0ED52820CC8}" type="parTrans" cxnId="{5CACE254-FA6E-42BE-89AE-DD5EBD0155E0}">
      <dgm:prSet/>
      <dgm:spPr/>
      <dgm:t>
        <a:bodyPr/>
        <a:lstStyle/>
        <a:p>
          <a:endParaRPr lang="ru-RU"/>
        </a:p>
      </dgm:t>
    </dgm:pt>
    <dgm:pt modelId="{E6D4131A-6B60-4BF2-AAB8-83E128928B87}" type="sibTrans" cxnId="{5CACE254-FA6E-42BE-89AE-DD5EBD0155E0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D7941CBA-6842-4AC8-8FC7-FE80B628CF89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>
              <a:latin typeface="Furore" panose="02000503020000020004" pitchFamily="50" charset="0"/>
            </a:rPr>
            <a:t>Підйомно-транспортні і металургійні машини</a:t>
          </a:r>
          <a:endParaRPr lang="ru-RU">
            <a:latin typeface="Furore" panose="02000503020000020004" pitchFamily="50" charset="0"/>
          </a:endParaRPr>
        </a:p>
      </dgm:t>
    </dgm:pt>
    <dgm:pt modelId="{DD2E8ABC-8A11-4253-8154-3FB5F4008E04}" type="parTrans" cxnId="{56B8726E-244D-4E3C-B264-4DD84455206E}">
      <dgm:prSet/>
      <dgm:spPr/>
      <dgm:t>
        <a:bodyPr/>
        <a:lstStyle/>
        <a:p>
          <a:endParaRPr lang="ru-RU"/>
        </a:p>
      </dgm:t>
    </dgm:pt>
    <dgm:pt modelId="{62C4C210-608D-46BA-A4B2-72E241577C61}" type="sibTrans" cxnId="{56B8726E-244D-4E3C-B264-4DD84455206E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04306495-DFB0-4B63-B0F2-BF934A6C02C6}" type="pres">
      <dgm:prSet presAssocID="{1CAC406F-1A00-4663-9DD2-6121A6C5E086}" presName="Name0" presStyleCnt="0">
        <dgm:presLayoutVars>
          <dgm:chMax val="21"/>
          <dgm:chPref val="21"/>
        </dgm:presLayoutVars>
      </dgm:prSet>
      <dgm:spPr/>
    </dgm:pt>
    <dgm:pt modelId="{9EE61A06-C424-47F8-808C-4104169D6F74}" type="pres">
      <dgm:prSet presAssocID="{76917FCC-F130-4FD0-9D48-8CF2CC4BACA3}" presName="text1" presStyleCnt="0"/>
      <dgm:spPr/>
    </dgm:pt>
    <dgm:pt modelId="{B1009FBF-61D8-4889-A2A7-0BF854298E26}" type="pres">
      <dgm:prSet presAssocID="{76917FCC-F130-4FD0-9D48-8CF2CC4BACA3}" presName="textRepeatNode" presStyleLbl="alignNode1" presStyleIdx="0" presStyleCnt="4" custScaleX="107133" custScaleY="104006" custLinFactNeighborX="-80741" custLinFactNeighborY="-14147">
        <dgm:presLayoutVars>
          <dgm:chMax val="0"/>
          <dgm:chPref val="0"/>
          <dgm:bulletEnabled val="1"/>
        </dgm:presLayoutVars>
      </dgm:prSet>
      <dgm:spPr/>
    </dgm:pt>
    <dgm:pt modelId="{C2F8172B-1FCC-413F-BC94-4862E622A392}" type="pres">
      <dgm:prSet presAssocID="{76917FCC-F130-4FD0-9D48-8CF2CC4BACA3}" presName="textaccent1" presStyleCnt="0"/>
      <dgm:spPr/>
    </dgm:pt>
    <dgm:pt modelId="{BF668DBD-CDAF-4ED7-840D-49A6F756FEB6}" type="pres">
      <dgm:prSet presAssocID="{76917FCC-F130-4FD0-9D48-8CF2CC4BACA3}" presName="accentRepeatNode" presStyleLbl="solidAlignAcc1" presStyleIdx="0" presStyleCnt="8" custLinFactY="-17965" custLinFactNeighborX="50857" custLinFactNeighborY="-100000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C274F3CF-5270-4F8D-8BA9-6DB84B013C79}" type="pres">
      <dgm:prSet presAssocID="{92B5327C-B0C1-4224-9992-CB8A72F487D4}" presName="image1" presStyleCnt="0"/>
      <dgm:spPr/>
    </dgm:pt>
    <dgm:pt modelId="{6958DA7F-0537-43A8-983A-754BC80EEB06}" type="pres">
      <dgm:prSet presAssocID="{92B5327C-B0C1-4224-9992-CB8A72F487D4}" presName="imageRepeatNode" presStyleLbl="alignAcc1" presStyleIdx="0" presStyleCnt="4" custLinFactNeighborX="90760" custLinFactNeighborY="94977"/>
      <dgm:spPr/>
    </dgm:pt>
    <dgm:pt modelId="{A8B83BC2-2275-463A-AEA2-846B7D5C453F}" type="pres">
      <dgm:prSet presAssocID="{92B5327C-B0C1-4224-9992-CB8A72F487D4}" presName="imageaccent1" presStyleCnt="0"/>
      <dgm:spPr/>
    </dgm:pt>
    <dgm:pt modelId="{C7E06192-80A1-4F39-8348-E1B4D9D24357}" type="pres">
      <dgm:prSet presAssocID="{92B5327C-B0C1-4224-9992-CB8A72F487D4}" presName="accentRepeatNode" presStyleLbl="solidAlignAcc1" presStyleIdx="1" presStyleCnt="8" custLinFactX="174326" custLinFactNeighborX="200000" custLinFactNeighborY="96908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21C85FBD-5C3B-4673-A677-739282E5E950}" type="pres">
      <dgm:prSet presAssocID="{D7941CBA-6842-4AC8-8FC7-FE80B628CF89}" presName="text2" presStyleCnt="0"/>
      <dgm:spPr/>
    </dgm:pt>
    <dgm:pt modelId="{0A68C61C-736E-4D5C-887E-6EFBC264DBDA}" type="pres">
      <dgm:prSet presAssocID="{D7941CBA-6842-4AC8-8FC7-FE80B628CF89}" presName="textRepeatNode" presStyleLbl="alignNode1" presStyleIdx="1" presStyleCnt="4" custScaleX="107133" custScaleY="104006" custLinFactX="67271" custLinFactNeighborX="100000" custLinFactNeighborY="37277">
        <dgm:presLayoutVars>
          <dgm:chMax val="0"/>
          <dgm:chPref val="0"/>
          <dgm:bulletEnabled val="1"/>
        </dgm:presLayoutVars>
      </dgm:prSet>
      <dgm:spPr/>
    </dgm:pt>
    <dgm:pt modelId="{3F4A052F-75AE-49AD-BAC6-75E06AA8F494}" type="pres">
      <dgm:prSet presAssocID="{D7941CBA-6842-4AC8-8FC7-FE80B628CF89}" presName="textaccent2" presStyleCnt="0"/>
      <dgm:spPr/>
    </dgm:pt>
    <dgm:pt modelId="{5D99E41F-61DE-4F76-90F8-8DFC7874901B}" type="pres">
      <dgm:prSet presAssocID="{D7941CBA-6842-4AC8-8FC7-FE80B628CF89}" presName="accentRepeatNode" presStyleLbl="solidAlignAcc1" presStyleIdx="2" presStyleCnt="8" custLinFactX="400000" custLinFactNeighborX="434525" custLinFactNeighborY="-39165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332CFCB8-A4B6-4328-B0A9-F3A86C6D253D}" type="pres">
      <dgm:prSet presAssocID="{62C4C210-608D-46BA-A4B2-72E241577C61}" presName="image2" presStyleCnt="0"/>
      <dgm:spPr/>
    </dgm:pt>
    <dgm:pt modelId="{B27E51F1-AAB6-49D7-B502-94BDB861F8C8}" type="pres">
      <dgm:prSet presAssocID="{62C4C210-608D-46BA-A4B2-72E241577C61}" presName="imageRepeatNode" presStyleLbl="alignAcc1" presStyleIdx="1" presStyleCnt="4" custLinFactNeighborX="-2609" custLinFactNeighborY="37734"/>
      <dgm:spPr/>
    </dgm:pt>
    <dgm:pt modelId="{9AF26A4C-0C1E-4BA9-A023-D368B7151DAB}" type="pres">
      <dgm:prSet presAssocID="{62C4C210-608D-46BA-A4B2-72E241577C61}" presName="imageaccent2" presStyleCnt="0"/>
      <dgm:spPr/>
    </dgm:pt>
    <dgm:pt modelId="{C2AF1B0F-6F90-4183-BAF0-376AF40C58A3}" type="pres">
      <dgm:prSet presAssocID="{62C4C210-608D-46BA-A4B2-72E241577C61}" presName="accentRepeatNode" presStyleLbl="solidAlignAcc1" presStyleIdx="3" presStyleCnt="8" custLinFactX="239720" custLinFactNeighborX="300000" custLinFactNeighborY="-46130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C9780128-E267-4E0A-B6E2-4592193A1BE2}" type="pres">
      <dgm:prSet presAssocID="{588F2476-3466-4BCE-8C35-48C2CDDB94E6}" presName="text3" presStyleCnt="0"/>
      <dgm:spPr/>
    </dgm:pt>
    <dgm:pt modelId="{175C952C-8BAC-4816-8CA8-9C11AD5A5BC9}" type="pres">
      <dgm:prSet presAssocID="{588F2476-3466-4BCE-8C35-48C2CDDB94E6}" presName="textRepeatNode" presStyleLbl="alignNode1" presStyleIdx="2" presStyleCnt="4" custScaleX="107133" custScaleY="104006" custLinFactNeighborX="-81434" custLinFactNeighborY="-24820">
        <dgm:presLayoutVars>
          <dgm:chMax val="0"/>
          <dgm:chPref val="0"/>
          <dgm:bulletEnabled val="1"/>
        </dgm:presLayoutVars>
      </dgm:prSet>
      <dgm:spPr/>
    </dgm:pt>
    <dgm:pt modelId="{4F528A4F-0712-4785-8E15-FBD7902BA3AB}" type="pres">
      <dgm:prSet presAssocID="{588F2476-3466-4BCE-8C35-48C2CDDB94E6}" presName="textaccent3" presStyleCnt="0"/>
      <dgm:spPr/>
    </dgm:pt>
    <dgm:pt modelId="{1BC1FC4A-06F3-464A-B6B5-CBA3CB8523D9}" type="pres">
      <dgm:prSet presAssocID="{588F2476-3466-4BCE-8C35-48C2CDDB94E6}" presName="accentRepeatNode" presStyleLbl="solidAlignAcc1" presStyleIdx="4" presStyleCnt="8" custLinFactX="-215812" custLinFactY="35764" custLinFactNeighborX="-300000" custLinFactNeighborY="100000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69F54DB1-7BFB-41B6-A4BB-8876A82748EA}" type="pres">
      <dgm:prSet presAssocID="{E6D4131A-6B60-4BF2-AAB8-83E128928B87}" presName="image3" presStyleCnt="0"/>
      <dgm:spPr/>
    </dgm:pt>
    <dgm:pt modelId="{04BF8607-F0DA-4731-B0F1-50BFD98A6D97}" type="pres">
      <dgm:prSet presAssocID="{E6D4131A-6B60-4BF2-AAB8-83E128928B87}" presName="imageRepeatNode" presStyleLbl="alignAcc1" presStyleIdx="2" presStyleCnt="4" custLinFactNeighborX="-80925" custLinFactNeighborY="-25111"/>
      <dgm:spPr/>
    </dgm:pt>
    <dgm:pt modelId="{28294A45-DF41-4E52-8F2E-C53374A848C0}" type="pres">
      <dgm:prSet presAssocID="{E6D4131A-6B60-4BF2-AAB8-83E128928B87}" presName="imageaccent3" presStyleCnt="0"/>
      <dgm:spPr/>
    </dgm:pt>
    <dgm:pt modelId="{5C5DF774-904B-4876-9E3D-E0D5E627393E}" type="pres">
      <dgm:prSet presAssocID="{E6D4131A-6B60-4BF2-AAB8-83E128928B87}" presName="accentRepeatNode" presStyleLbl="solidAlignAcc1" presStyleIdx="5" presStyleCnt="8" custLinFactX="-237558" custLinFactY="40202" custLinFactNeighborX="-300000" custLinFactNeighborY="100000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F9C2A68D-209D-4F50-BC9A-B8C1249600A0}" type="pres">
      <dgm:prSet presAssocID="{E424AA74-0B57-4DE2-9278-A1BDE26E9BC5}" presName="text4" presStyleCnt="0"/>
      <dgm:spPr/>
    </dgm:pt>
    <dgm:pt modelId="{4DAA159C-D2ED-4F22-889B-3C56A885D28C}" type="pres">
      <dgm:prSet presAssocID="{E424AA74-0B57-4DE2-9278-A1BDE26E9BC5}" presName="textRepeatNode" presStyleLbl="alignNode1" presStyleIdx="3" presStyleCnt="4" custScaleX="107133" custScaleY="104006" custLinFactNeighborX="83558" custLinFactNeighborY="-24933">
        <dgm:presLayoutVars>
          <dgm:chMax val="0"/>
          <dgm:chPref val="0"/>
          <dgm:bulletEnabled val="1"/>
        </dgm:presLayoutVars>
      </dgm:prSet>
      <dgm:spPr/>
    </dgm:pt>
    <dgm:pt modelId="{37A6B2E3-1A8A-4A11-B785-09B5B1ACE477}" type="pres">
      <dgm:prSet presAssocID="{E424AA74-0B57-4DE2-9278-A1BDE26E9BC5}" presName="textaccent4" presStyleCnt="0"/>
      <dgm:spPr/>
    </dgm:pt>
    <dgm:pt modelId="{A860E860-A180-4365-93C8-BE506DA70E53}" type="pres">
      <dgm:prSet presAssocID="{E424AA74-0B57-4DE2-9278-A1BDE26E9BC5}" presName="accentRepeatNode" presStyleLbl="solidAlignAcc1" presStyleIdx="6" presStyleCnt="8" custLinFactY="-100000" custLinFactNeighborX="-36152" custLinFactNeighborY="-122186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C486903E-611A-472C-9096-621ED4961640}" type="pres">
      <dgm:prSet presAssocID="{20CFD857-C23A-48EB-BA92-7B9BA1DFAFA4}" presName="image4" presStyleCnt="0"/>
      <dgm:spPr/>
    </dgm:pt>
    <dgm:pt modelId="{0BE3ABCF-34C1-4611-BF91-264CD417E412}" type="pres">
      <dgm:prSet presAssocID="{20CFD857-C23A-48EB-BA92-7B9BA1DFAFA4}" presName="imageRepeatNode" presStyleLbl="alignAcc1" presStyleIdx="3" presStyleCnt="4" custLinFactY="-35042" custLinFactNeighborX="-88905" custLinFactNeighborY="-100000"/>
      <dgm:spPr/>
    </dgm:pt>
    <dgm:pt modelId="{F265FC1F-67FF-4D0D-874B-0BE696E6818F}" type="pres">
      <dgm:prSet presAssocID="{20CFD857-C23A-48EB-BA92-7B9BA1DFAFA4}" presName="imageaccent4" presStyleCnt="0"/>
      <dgm:spPr/>
    </dgm:pt>
    <dgm:pt modelId="{394F973E-6301-4C95-ACAF-C50587B4DCBC}" type="pres">
      <dgm:prSet presAssocID="{20CFD857-C23A-48EB-BA92-7B9BA1DFAFA4}" presName="accentRepeatNode" presStyleLbl="solidAlignAcc1" presStyleIdx="7" presStyleCnt="8" custLinFactX="-160585" custLinFactY="-200000" custLinFactNeighborX="-200000" custLinFactNeighborY="-234345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</dgm:ptLst>
  <dgm:cxnLst>
    <dgm:cxn modelId="{8805530C-53A0-405A-BBF6-3D1816E907A3}" type="presOf" srcId="{D7941CBA-6842-4AC8-8FC7-FE80B628CF89}" destId="{0A68C61C-736E-4D5C-887E-6EFBC264DBDA}" srcOrd="0" destOrd="0" presId="urn:microsoft.com/office/officeart/2008/layout/HexagonCluster"/>
    <dgm:cxn modelId="{2232F363-B2BF-4907-AB8F-5B7F7262422C}" type="presOf" srcId="{E424AA74-0B57-4DE2-9278-A1BDE26E9BC5}" destId="{4DAA159C-D2ED-4F22-889B-3C56A885D28C}" srcOrd="0" destOrd="0" presId="urn:microsoft.com/office/officeart/2008/layout/HexagonCluster"/>
    <dgm:cxn modelId="{FF956367-78EE-463D-9FC3-52D9C9C62680}" type="presOf" srcId="{92B5327C-B0C1-4224-9992-CB8A72F487D4}" destId="{6958DA7F-0537-43A8-983A-754BC80EEB06}" srcOrd="0" destOrd="0" presId="urn:microsoft.com/office/officeart/2008/layout/HexagonCluster"/>
    <dgm:cxn modelId="{56B8726E-244D-4E3C-B264-4DD84455206E}" srcId="{1CAC406F-1A00-4663-9DD2-6121A6C5E086}" destId="{D7941CBA-6842-4AC8-8FC7-FE80B628CF89}" srcOrd="1" destOrd="0" parTransId="{DD2E8ABC-8A11-4253-8154-3FB5F4008E04}" sibTransId="{62C4C210-608D-46BA-A4B2-72E241577C61}"/>
    <dgm:cxn modelId="{C477FF6F-0B1C-4DDD-A0BD-FC06F4857030}" srcId="{1CAC406F-1A00-4663-9DD2-6121A6C5E086}" destId="{76917FCC-F130-4FD0-9D48-8CF2CC4BACA3}" srcOrd="0" destOrd="0" parTransId="{3B45A4B7-B0F8-4CF5-9D4F-0A86243B6B6D}" sibTransId="{92B5327C-B0C1-4224-9992-CB8A72F487D4}"/>
    <dgm:cxn modelId="{5F840A50-2970-4490-870B-7DD30FA7308E}" type="presOf" srcId="{76917FCC-F130-4FD0-9D48-8CF2CC4BACA3}" destId="{B1009FBF-61D8-4889-A2A7-0BF854298E26}" srcOrd="0" destOrd="0" presId="urn:microsoft.com/office/officeart/2008/layout/HexagonCluster"/>
    <dgm:cxn modelId="{5CACE254-FA6E-42BE-89AE-DD5EBD0155E0}" srcId="{1CAC406F-1A00-4663-9DD2-6121A6C5E086}" destId="{588F2476-3466-4BCE-8C35-48C2CDDB94E6}" srcOrd="2" destOrd="0" parTransId="{E9068FB3-3A1F-4C7F-8386-A0ED52820CC8}" sibTransId="{E6D4131A-6B60-4BF2-AAB8-83E128928B87}"/>
    <dgm:cxn modelId="{49DF7FC2-80EA-47C4-908C-D5EF11286F03}" srcId="{1CAC406F-1A00-4663-9DD2-6121A6C5E086}" destId="{E424AA74-0B57-4DE2-9278-A1BDE26E9BC5}" srcOrd="3" destOrd="0" parTransId="{D10793A3-8038-4281-AFE1-14355A3FC0B5}" sibTransId="{20CFD857-C23A-48EB-BA92-7B9BA1DFAFA4}"/>
    <dgm:cxn modelId="{2941DCE4-C365-4441-A41F-069178303596}" type="presOf" srcId="{20CFD857-C23A-48EB-BA92-7B9BA1DFAFA4}" destId="{0BE3ABCF-34C1-4611-BF91-264CD417E412}" srcOrd="0" destOrd="0" presId="urn:microsoft.com/office/officeart/2008/layout/HexagonCluster"/>
    <dgm:cxn modelId="{052B8AE9-E3CB-4C17-94DE-49F653A67BD4}" type="presOf" srcId="{62C4C210-608D-46BA-A4B2-72E241577C61}" destId="{B27E51F1-AAB6-49D7-B502-94BDB861F8C8}" srcOrd="0" destOrd="0" presId="urn:microsoft.com/office/officeart/2008/layout/HexagonCluster"/>
    <dgm:cxn modelId="{73E0EFED-9D3E-40BB-99ED-C5B4E51E16A0}" type="presOf" srcId="{588F2476-3466-4BCE-8C35-48C2CDDB94E6}" destId="{175C952C-8BAC-4816-8CA8-9C11AD5A5BC9}" srcOrd="0" destOrd="0" presId="urn:microsoft.com/office/officeart/2008/layout/HexagonCluster"/>
    <dgm:cxn modelId="{6CAD5DEF-3B41-42A8-BB44-1633B71F0109}" type="presOf" srcId="{E6D4131A-6B60-4BF2-AAB8-83E128928B87}" destId="{04BF8607-F0DA-4731-B0F1-50BFD98A6D97}" srcOrd="0" destOrd="0" presId="urn:microsoft.com/office/officeart/2008/layout/HexagonCluster"/>
    <dgm:cxn modelId="{333EA4FC-D470-4394-BB5C-17B8E46F3A5E}" type="presOf" srcId="{1CAC406F-1A00-4663-9DD2-6121A6C5E086}" destId="{04306495-DFB0-4B63-B0F2-BF934A6C02C6}" srcOrd="0" destOrd="0" presId="urn:microsoft.com/office/officeart/2008/layout/HexagonCluster"/>
    <dgm:cxn modelId="{6D78241C-E6F4-4299-AF92-1D94948F4CD0}" type="presParOf" srcId="{04306495-DFB0-4B63-B0F2-BF934A6C02C6}" destId="{9EE61A06-C424-47F8-808C-4104169D6F74}" srcOrd="0" destOrd="0" presId="urn:microsoft.com/office/officeart/2008/layout/HexagonCluster"/>
    <dgm:cxn modelId="{AEEEAD22-FA63-44DB-9A80-AC5A27A6663B}" type="presParOf" srcId="{9EE61A06-C424-47F8-808C-4104169D6F74}" destId="{B1009FBF-61D8-4889-A2A7-0BF854298E26}" srcOrd="0" destOrd="0" presId="urn:microsoft.com/office/officeart/2008/layout/HexagonCluster"/>
    <dgm:cxn modelId="{46E8156B-5CBF-47F0-9434-BEF4863A51A3}" type="presParOf" srcId="{04306495-DFB0-4B63-B0F2-BF934A6C02C6}" destId="{C2F8172B-1FCC-413F-BC94-4862E622A392}" srcOrd="1" destOrd="0" presId="urn:microsoft.com/office/officeart/2008/layout/HexagonCluster"/>
    <dgm:cxn modelId="{EF1B73E4-7935-4AAC-AAF2-E312B19C1B5F}" type="presParOf" srcId="{C2F8172B-1FCC-413F-BC94-4862E622A392}" destId="{BF668DBD-CDAF-4ED7-840D-49A6F756FEB6}" srcOrd="0" destOrd="0" presId="urn:microsoft.com/office/officeart/2008/layout/HexagonCluster"/>
    <dgm:cxn modelId="{C9A1B29D-DC54-48E8-A4BD-6B1AF4806E27}" type="presParOf" srcId="{04306495-DFB0-4B63-B0F2-BF934A6C02C6}" destId="{C274F3CF-5270-4F8D-8BA9-6DB84B013C79}" srcOrd="2" destOrd="0" presId="urn:microsoft.com/office/officeart/2008/layout/HexagonCluster"/>
    <dgm:cxn modelId="{D277C9B5-B9A3-48E4-8804-F53B920B5FEC}" type="presParOf" srcId="{C274F3CF-5270-4F8D-8BA9-6DB84B013C79}" destId="{6958DA7F-0537-43A8-983A-754BC80EEB06}" srcOrd="0" destOrd="0" presId="urn:microsoft.com/office/officeart/2008/layout/HexagonCluster"/>
    <dgm:cxn modelId="{76545699-8174-428F-828B-924287DBA4FD}" type="presParOf" srcId="{04306495-DFB0-4B63-B0F2-BF934A6C02C6}" destId="{A8B83BC2-2275-463A-AEA2-846B7D5C453F}" srcOrd="3" destOrd="0" presId="urn:microsoft.com/office/officeart/2008/layout/HexagonCluster"/>
    <dgm:cxn modelId="{C4BE9FC3-0950-41E1-8E3B-9FD2958E27CD}" type="presParOf" srcId="{A8B83BC2-2275-463A-AEA2-846B7D5C453F}" destId="{C7E06192-80A1-4F39-8348-E1B4D9D24357}" srcOrd="0" destOrd="0" presId="urn:microsoft.com/office/officeart/2008/layout/HexagonCluster"/>
    <dgm:cxn modelId="{3F778E61-1752-4221-821A-6BEA4357689B}" type="presParOf" srcId="{04306495-DFB0-4B63-B0F2-BF934A6C02C6}" destId="{21C85FBD-5C3B-4673-A677-739282E5E950}" srcOrd="4" destOrd="0" presId="urn:microsoft.com/office/officeart/2008/layout/HexagonCluster"/>
    <dgm:cxn modelId="{42DE264E-A9E6-4C47-8D4D-A5050E52C46C}" type="presParOf" srcId="{21C85FBD-5C3B-4673-A677-739282E5E950}" destId="{0A68C61C-736E-4D5C-887E-6EFBC264DBDA}" srcOrd="0" destOrd="0" presId="urn:microsoft.com/office/officeart/2008/layout/HexagonCluster"/>
    <dgm:cxn modelId="{84FCCFFE-9508-4D8C-9C01-90355F52B6E8}" type="presParOf" srcId="{04306495-DFB0-4B63-B0F2-BF934A6C02C6}" destId="{3F4A052F-75AE-49AD-BAC6-75E06AA8F494}" srcOrd="5" destOrd="0" presId="urn:microsoft.com/office/officeart/2008/layout/HexagonCluster"/>
    <dgm:cxn modelId="{141920C3-4F60-4074-AF5E-4AAFD62435F4}" type="presParOf" srcId="{3F4A052F-75AE-49AD-BAC6-75E06AA8F494}" destId="{5D99E41F-61DE-4F76-90F8-8DFC7874901B}" srcOrd="0" destOrd="0" presId="urn:microsoft.com/office/officeart/2008/layout/HexagonCluster"/>
    <dgm:cxn modelId="{13BF369A-2046-42D4-9F29-A3FA12AF1CC6}" type="presParOf" srcId="{04306495-DFB0-4B63-B0F2-BF934A6C02C6}" destId="{332CFCB8-A4B6-4328-B0A9-F3A86C6D253D}" srcOrd="6" destOrd="0" presId="urn:microsoft.com/office/officeart/2008/layout/HexagonCluster"/>
    <dgm:cxn modelId="{7D6F52D2-1F40-4B7E-8138-3245B2367CDC}" type="presParOf" srcId="{332CFCB8-A4B6-4328-B0A9-F3A86C6D253D}" destId="{B27E51F1-AAB6-49D7-B502-94BDB861F8C8}" srcOrd="0" destOrd="0" presId="urn:microsoft.com/office/officeart/2008/layout/HexagonCluster"/>
    <dgm:cxn modelId="{2BFCF964-35BB-4046-804C-69A2491D4C44}" type="presParOf" srcId="{04306495-DFB0-4B63-B0F2-BF934A6C02C6}" destId="{9AF26A4C-0C1E-4BA9-A023-D368B7151DAB}" srcOrd="7" destOrd="0" presId="urn:microsoft.com/office/officeart/2008/layout/HexagonCluster"/>
    <dgm:cxn modelId="{6441CE0F-3B2D-4B3F-A209-9B7DADB96522}" type="presParOf" srcId="{9AF26A4C-0C1E-4BA9-A023-D368B7151DAB}" destId="{C2AF1B0F-6F90-4183-BAF0-376AF40C58A3}" srcOrd="0" destOrd="0" presId="urn:microsoft.com/office/officeart/2008/layout/HexagonCluster"/>
    <dgm:cxn modelId="{E9C5CAC5-D23B-4C9E-B86E-6A0F7F481A8B}" type="presParOf" srcId="{04306495-DFB0-4B63-B0F2-BF934A6C02C6}" destId="{C9780128-E267-4E0A-B6E2-4592193A1BE2}" srcOrd="8" destOrd="0" presId="urn:microsoft.com/office/officeart/2008/layout/HexagonCluster"/>
    <dgm:cxn modelId="{CDAF1C75-7FFE-4A75-BC61-658BB9DB2368}" type="presParOf" srcId="{C9780128-E267-4E0A-B6E2-4592193A1BE2}" destId="{175C952C-8BAC-4816-8CA8-9C11AD5A5BC9}" srcOrd="0" destOrd="0" presId="urn:microsoft.com/office/officeart/2008/layout/HexagonCluster"/>
    <dgm:cxn modelId="{7BDDF629-3C40-438E-9856-131B4D8D6DC8}" type="presParOf" srcId="{04306495-DFB0-4B63-B0F2-BF934A6C02C6}" destId="{4F528A4F-0712-4785-8E15-FBD7902BA3AB}" srcOrd="9" destOrd="0" presId="urn:microsoft.com/office/officeart/2008/layout/HexagonCluster"/>
    <dgm:cxn modelId="{A7113CE4-0088-492F-B9EF-0B20FCA2FD2E}" type="presParOf" srcId="{4F528A4F-0712-4785-8E15-FBD7902BA3AB}" destId="{1BC1FC4A-06F3-464A-B6B5-CBA3CB8523D9}" srcOrd="0" destOrd="0" presId="urn:microsoft.com/office/officeart/2008/layout/HexagonCluster"/>
    <dgm:cxn modelId="{1EC88975-2674-480A-8171-509B3FD9C407}" type="presParOf" srcId="{04306495-DFB0-4B63-B0F2-BF934A6C02C6}" destId="{69F54DB1-7BFB-41B6-A4BB-8876A82748EA}" srcOrd="10" destOrd="0" presId="urn:microsoft.com/office/officeart/2008/layout/HexagonCluster"/>
    <dgm:cxn modelId="{471D4509-80BB-433F-80CC-83BC87CC7E56}" type="presParOf" srcId="{69F54DB1-7BFB-41B6-A4BB-8876A82748EA}" destId="{04BF8607-F0DA-4731-B0F1-50BFD98A6D97}" srcOrd="0" destOrd="0" presId="urn:microsoft.com/office/officeart/2008/layout/HexagonCluster"/>
    <dgm:cxn modelId="{52AFF879-32A9-489E-AD02-7D1061EAF79A}" type="presParOf" srcId="{04306495-DFB0-4B63-B0F2-BF934A6C02C6}" destId="{28294A45-DF41-4E52-8F2E-C53374A848C0}" srcOrd="11" destOrd="0" presId="urn:microsoft.com/office/officeart/2008/layout/HexagonCluster"/>
    <dgm:cxn modelId="{A21875F0-1F71-4886-8224-05250DCA31AF}" type="presParOf" srcId="{28294A45-DF41-4E52-8F2E-C53374A848C0}" destId="{5C5DF774-904B-4876-9E3D-E0D5E627393E}" srcOrd="0" destOrd="0" presId="urn:microsoft.com/office/officeart/2008/layout/HexagonCluster"/>
    <dgm:cxn modelId="{2D44D097-C619-4E1F-8BB0-C07223B67B45}" type="presParOf" srcId="{04306495-DFB0-4B63-B0F2-BF934A6C02C6}" destId="{F9C2A68D-209D-4F50-BC9A-B8C1249600A0}" srcOrd="12" destOrd="0" presId="urn:microsoft.com/office/officeart/2008/layout/HexagonCluster"/>
    <dgm:cxn modelId="{6538853F-C182-45A7-A6C9-DE8D0E295E8C}" type="presParOf" srcId="{F9C2A68D-209D-4F50-BC9A-B8C1249600A0}" destId="{4DAA159C-D2ED-4F22-889B-3C56A885D28C}" srcOrd="0" destOrd="0" presId="urn:microsoft.com/office/officeart/2008/layout/HexagonCluster"/>
    <dgm:cxn modelId="{874E2B59-A226-4B21-AB59-7A21046FE02D}" type="presParOf" srcId="{04306495-DFB0-4B63-B0F2-BF934A6C02C6}" destId="{37A6B2E3-1A8A-4A11-B785-09B5B1ACE477}" srcOrd="13" destOrd="0" presId="urn:microsoft.com/office/officeart/2008/layout/HexagonCluster"/>
    <dgm:cxn modelId="{064E0345-1AEA-4F7E-87EC-97FACE47CBE8}" type="presParOf" srcId="{37A6B2E3-1A8A-4A11-B785-09B5B1ACE477}" destId="{A860E860-A180-4365-93C8-BE506DA70E53}" srcOrd="0" destOrd="0" presId="urn:microsoft.com/office/officeart/2008/layout/HexagonCluster"/>
    <dgm:cxn modelId="{A02909B4-E184-42E0-8C53-E9FA3B6F020B}" type="presParOf" srcId="{04306495-DFB0-4B63-B0F2-BF934A6C02C6}" destId="{C486903E-611A-472C-9096-621ED4961640}" srcOrd="14" destOrd="0" presId="urn:microsoft.com/office/officeart/2008/layout/HexagonCluster"/>
    <dgm:cxn modelId="{DE5C1FE3-B7D7-4C20-B831-F80F16AB40ED}" type="presParOf" srcId="{C486903E-611A-472C-9096-621ED4961640}" destId="{0BE3ABCF-34C1-4611-BF91-264CD417E412}" srcOrd="0" destOrd="0" presId="urn:microsoft.com/office/officeart/2008/layout/HexagonCluster"/>
    <dgm:cxn modelId="{233B13DB-E64B-4E44-8387-1029E438B5AE}" type="presParOf" srcId="{04306495-DFB0-4B63-B0F2-BF934A6C02C6}" destId="{F265FC1F-67FF-4D0D-874B-0BE696E6818F}" srcOrd="15" destOrd="0" presId="urn:microsoft.com/office/officeart/2008/layout/HexagonCluster"/>
    <dgm:cxn modelId="{447C89C9-9887-4F04-92A4-FE58AA25E8B3}" type="presParOf" srcId="{F265FC1F-67FF-4D0D-874B-0BE696E6818F}" destId="{394F973E-6301-4C95-ACAF-C50587B4DCBC}" srcOrd="0" destOrd="0" presId="urn:microsoft.com/office/officeart/2008/layout/HexagonCluster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AC406F-1A00-4663-9DD2-6121A6C5E086}" type="doc">
      <dgm:prSet loTypeId="urn:microsoft.com/office/officeart/2008/layout/HexagonCluster" loCatId="relationship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76917FCC-F130-4FD0-9D48-8CF2CC4BACA3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>
              <a:latin typeface="Furore" panose="02000503020000020004" pitchFamily="50" charset="0"/>
            </a:rPr>
            <a:t>Математика і моделювання</a:t>
          </a:r>
          <a:endParaRPr lang="ru-RU">
            <a:latin typeface="Furore" panose="02000503020000020004" pitchFamily="50" charset="0"/>
          </a:endParaRPr>
        </a:p>
      </dgm:t>
    </dgm:pt>
    <dgm:pt modelId="{3B45A4B7-B0F8-4CF5-9D4F-0A86243B6B6D}" type="parTrans" cxnId="{C477FF6F-0B1C-4DDD-A0BD-FC06F4857030}">
      <dgm:prSet/>
      <dgm:spPr/>
      <dgm:t>
        <a:bodyPr/>
        <a:lstStyle/>
        <a:p>
          <a:endParaRPr lang="ru-RU"/>
        </a:p>
      </dgm:t>
    </dgm:pt>
    <dgm:pt modelId="{92B5327C-B0C1-4224-9992-CB8A72F487D4}" type="sibTrans" cxnId="{C477FF6F-0B1C-4DDD-A0BD-FC06F4857030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E424AA74-0B57-4DE2-9278-A1BDE26E9BC5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>
              <a:latin typeface="Furore" panose="02000503020000020004" pitchFamily="50" charset="0"/>
            </a:rPr>
            <a:t>Автоматизація виробничих процесів</a:t>
          </a:r>
          <a:endParaRPr lang="en-US">
            <a:latin typeface="Furore" panose="02000503020000020004" pitchFamily="50" charset="0"/>
          </a:endParaRPr>
        </a:p>
      </dgm:t>
    </dgm:pt>
    <dgm:pt modelId="{D10793A3-8038-4281-AFE1-14355A3FC0B5}" type="parTrans" cxnId="{49DF7FC2-80EA-47C4-908C-D5EF11286F03}">
      <dgm:prSet/>
      <dgm:spPr/>
      <dgm:t>
        <a:bodyPr/>
        <a:lstStyle/>
        <a:p>
          <a:endParaRPr lang="ru-RU"/>
        </a:p>
      </dgm:t>
    </dgm:pt>
    <dgm:pt modelId="{20CFD857-C23A-48EB-BA92-7B9BA1DFAFA4}" type="sibTrans" cxnId="{49DF7FC2-80EA-47C4-908C-D5EF11286F03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588F2476-3466-4BCE-8C35-48C2CDDB94E6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 sz="1200" spc="-40" baseline="0">
              <a:latin typeface="Furore" panose="02000503020000020004" pitchFamily="50" charset="0"/>
            </a:rPr>
            <a:t>Комп’ютерізовані</a:t>
          </a:r>
          <a:r>
            <a:rPr lang="uk-UA" sz="1200">
              <a:latin typeface="Furore" panose="02000503020000020004" pitchFamily="50" charset="0"/>
            </a:rPr>
            <a:t> мехатронні системи, інструмент і технології</a:t>
          </a:r>
          <a:endParaRPr lang="ru-RU" sz="1200">
            <a:latin typeface="Furore" panose="02000503020000020004" pitchFamily="50" charset="0"/>
          </a:endParaRPr>
        </a:p>
      </dgm:t>
    </dgm:pt>
    <dgm:pt modelId="{E9068FB3-3A1F-4C7F-8386-A0ED52820CC8}" type="parTrans" cxnId="{5CACE254-FA6E-42BE-89AE-DD5EBD0155E0}">
      <dgm:prSet/>
      <dgm:spPr/>
      <dgm:t>
        <a:bodyPr/>
        <a:lstStyle/>
        <a:p>
          <a:endParaRPr lang="ru-RU"/>
        </a:p>
      </dgm:t>
    </dgm:pt>
    <dgm:pt modelId="{E6D4131A-6B60-4BF2-AAB8-83E128928B87}" type="sibTrans" cxnId="{5CACE254-FA6E-42BE-89AE-DD5EBD0155E0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D7941CBA-6842-4AC8-8FC7-FE80B628CF89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>
              <a:latin typeface="Furore" panose="02000503020000020004" pitchFamily="50" charset="0"/>
            </a:rPr>
            <a:t>Підйомно-транспортні і металургійні машини</a:t>
          </a:r>
          <a:endParaRPr lang="ru-RU">
            <a:latin typeface="Furore" panose="02000503020000020004" pitchFamily="50" charset="0"/>
          </a:endParaRPr>
        </a:p>
      </dgm:t>
    </dgm:pt>
    <dgm:pt modelId="{DD2E8ABC-8A11-4253-8154-3FB5F4008E04}" type="parTrans" cxnId="{56B8726E-244D-4E3C-B264-4DD84455206E}">
      <dgm:prSet/>
      <dgm:spPr/>
      <dgm:t>
        <a:bodyPr/>
        <a:lstStyle/>
        <a:p>
          <a:endParaRPr lang="ru-RU"/>
        </a:p>
      </dgm:t>
    </dgm:pt>
    <dgm:pt modelId="{62C4C210-608D-46BA-A4B2-72E241577C61}" type="sibTrans" cxnId="{56B8726E-244D-4E3C-B264-4DD84455206E}">
      <dgm:prSet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endParaRPr lang="ru-RU"/>
        </a:p>
      </dgm:t>
    </dgm:pt>
    <dgm:pt modelId="{04306495-DFB0-4B63-B0F2-BF934A6C02C6}" type="pres">
      <dgm:prSet presAssocID="{1CAC406F-1A00-4663-9DD2-6121A6C5E086}" presName="Name0" presStyleCnt="0">
        <dgm:presLayoutVars>
          <dgm:chMax val="21"/>
          <dgm:chPref val="21"/>
        </dgm:presLayoutVars>
      </dgm:prSet>
      <dgm:spPr/>
    </dgm:pt>
    <dgm:pt modelId="{9EE61A06-C424-47F8-808C-4104169D6F74}" type="pres">
      <dgm:prSet presAssocID="{76917FCC-F130-4FD0-9D48-8CF2CC4BACA3}" presName="text1" presStyleCnt="0"/>
      <dgm:spPr/>
    </dgm:pt>
    <dgm:pt modelId="{B1009FBF-61D8-4889-A2A7-0BF854298E26}" type="pres">
      <dgm:prSet presAssocID="{76917FCC-F130-4FD0-9D48-8CF2CC4BACA3}" presName="textRepeatNode" presStyleLbl="alignNode1" presStyleIdx="0" presStyleCnt="4" custScaleX="107133" custScaleY="104006" custLinFactNeighborX="-80741" custLinFactNeighborY="-14147">
        <dgm:presLayoutVars>
          <dgm:chMax val="0"/>
          <dgm:chPref val="0"/>
          <dgm:bulletEnabled val="1"/>
        </dgm:presLayoutVars>
      </dgm:prSet>
      <dgm:spPr/>
    </dgm:pt>
    <dgm:pt modelId="{C2F8172B-1FCC-413F-BC94-4862E622A392}" type="pres">
      <dgm:prSet presAssocID="{76917FCC-F130-4FD0-9D48-8CF2CC4BACA3}" presName="textaccent1" presStyleCnt="0"/>
      <dgm:spPr/>
    </dgm:pt>
    <dgm:pt modelId="{BF668DBD-CDAF-4ED7-840D-49A6F756FEB6}" type="pres">
      <dgm:prSet presAssocID="{76917FCC-F130-4FD0-9D48-8CF2CC4BACA3}" presName="accentRepeatNode" presStyleLbl="solidAlignAcc1" presStyleIdx="0" presStyleCnt="8" custLinFactY="-17965" custLinFactNeighborX="50857" custLinFactNeighborY="-100000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C274F3CF-5270-4F8D-8BA9-6DB84B013C79}" type="pres">
      <dgm:prSet presAssocID="{92B5327C-B0C1-4224-9992-CB8A72F487D4}" presName="image1" presStyleCnt="0"/>
      <dgm:spPr/>
    </dgm:pt>
    <dgm:pt modelId="{6958DA7F-0537-43A8-983A-754BC80EEB06}" type="pres">
      <dgm:prSet presAssocID="{92B5327C-B0C1-4224-9992-CB8A72F487D4}" presName="imageRepeatNode" presStyleLbl="alignAcc1" presStyleIdx="0" presStyleCnt="4" custLinFactNeighborX="90760" custLinFactNeighborY="94977"/>
      <dgm:spPr/>
    </dgm:pt>
    <dgm:pt modelId="{A8B83BC2-2275-463A-AEA2-846B7D5C453F}" type="pres">
      <dgm:prSet presAssocID="{92B5327C-B0C1-4224-9992-CB8A72F487D4}" presName="imageaccent1" presStyleCnt="0"/>
      <dgm:spPr/>
    </dgm:pt>
    <dgm:pt modelId="{C7E06192-80A1-4F39-8348-E1B4D9D24357}" type="pres">
      <dgm:prSet presAssocID="{92B5327C-B0C1-4224-9992-CB8A72F487D4}" presName="accentRepeatNode" presStyleLbl="solidAlignAcc1" presStyleIdx="1" presStyleCnt="8" custLinFactX="174326" custLinFactNeighborX="200000" custLinFactNeighborY="96908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21C85FBD-5C3B-4673-A677-739282E5E950}" type="pres">
      <dgm:prSet presAssocID="{D7941CBA-6842-4AC8-8FC7-FE80B628CF89}" presName="text2" presStyleCnt="0"/>
      <dgm:spPr/>
    </dgm:pt>
    <dgm:pt modelId="{0A68C61C-736E-4D5C-887E-6EFBC264DBDA}" type="pres">
      <dgm:prSet presAssocID="{D7941CBA-6842-4AC8-8FC7-FE80B628CF89}" presName="textRepeatNode" presStyleLbl="alignNode1" presStyleIdx="1" presStyleCnt="4" custScaleX="107133" custScaleY="104006" custLinFactX="67271" custLinFactNeighborX="100000" custLinFactNeighborY="37277">
        <dgm:presLayoutVars>
          <dgm:chMax val="0"/>
          <dgm:chPref val="0"/>
          <dgm:bulletEnabled val="1"/>
        </dgm:presLayoutVars>
      </dgm:prSet>
      <dgm:spPr/>
    </dgm:pt>
    <dgm:pt modelId="{3F4A052F-75AE-49AD-BAC6-75E06AA8F494}" type="pres">
      <dgm:prSet presAssocID="{D7941CBA-6842-4AC8-8FC7-FE80B628CF89}" presName="textaccent2" presStyleCnt="0"/>
      <dgm:spPr/>
    </dgm:pt>
    <dgm:pt modelId="{5D99E41F-61DE-4F76-90F8-8DFC7874901B}" type="pres">
      <dgm:prSet presAssocID="{D7941CBA-6842-4AC8-8FC7-FE80B628CF89}" presName="accentRepeatNode" presStyleLbl="solidAlignAcc1" presStyleIdx="2" presStyleCnt="8" custLinFactX="400000" custLinFactNeighborX="434525" custLinFactNeighborY="-39165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332CFCB8-A4B6-4328-B0A9-F3A86C6D253D}" type="pres">
      <dgm:prSet presAssocID="{62C4C210-608D-46BA-A4B2-72E241577C61}" presName="image2" presStyleCnt="0"/>
      <dgm:spPr/>
    </dgm:pt>
    <dgm:pt modelId="{B27E51F1-AAB6-49D7-B502-94BDB861F8C8}" type="pres">
      <dgm:prSet presAssocID="{62C4C210-608D-46BA-A4B2-72E241577C61}" presName="imageRepeatNode" presStyleLbl="alignAcc1" presStyleIdx="1" presStyleCnt="4" custLinFactNeighborX="-2609" custLinFactNeighborY="37734"/>
      <dgm:spPr/>
    </dgm:pt>
    <dgm:pt modelId="{9AF26A4C-0C1E-4BA9-A023-D368B7151DAB}" type="pres">
      <dgm:prSet presAssocID="{62C4C210-608D-46BA-A4B2-72E241577C61}" presName="imageaccent2" presStyleCnt="0"/>
      <dgm:spPr/>
    </dgm:pt>
    <dgm:pt modelId="{C2AF1B0F-6F90-4183-BAF0-376AF40C58A3}" type="pres">
      <dgm:prSet presAssocID="{62C4C210-608D-46BA-A4B2-72E241577C61}" presName="accentRepeatNode" presStyleLbl="solidAlignAcc1" presStyleIdx="3" presStyleCnt="8" custLinFactX="239720" custLinFactNeighborX="300000" custLinFactNeighborY="-46130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C9780128-E267-4E0A-B6E2-4592193A1BE2}" type="pres">
      <dgm:prSet presAssocID="{588F2476-3466-4BCE-8C35-48C2CDDB94E6}" presName="text3" presStyleCnt="0"/>
      <dgm:spPr/>
    </dgm:pt>
    <dgm:pt modelId="{175C952C-8BAC-4816-8CA8-9C11AD5A5BC9}" type="pres">
      <dgm:prSet presAssocID="{588F2476-3466-4BCE-8C35-48C2CDDB94E6}" presName="textRepeatNode" presStyleLbl="alignNode1" presStyleIdx="2" presStyleCnt="4" custScaleX="107133" custScaleY="104006" custLinFactNeighborX="-81434" custLinFactNeighborY="-24820">
        <dgm:presLayoutVars>
          <dgm:chMax val="0"/>
          <dgm:chPref val="0"/>
          <dgm:bulletEnabled val="1"/>
        </dgm:presLayoutVars>
      </dgm:prSet>
      <dgm:spPr/>
    </dgm:pt>
    <dgm:pt modelId="{4F528A4F-0712-4785-8E15-FBD7902BA3AB}" type="pres">
      <dgm:prSet presAssocID="{588F2476-3466-4BCE-8C35-48C2CDDB94E6}" presName="textaccent3" presStyleCnt="0"/>
      <dgm:spPr/>
    </dgm:pt>
    <dgm:pt modelId="{1BC1FC4A-06F3-464A-B6B5-CBA3CB8523D9}" type="pres">
      <dgm:prSet presAssocID="{588F2476-3466-4BCE-8C35-48C2CDDB94E6}" presName="accentRepeatNode" presStyleLbl="solidAlignAcc1" presStyleIdx="4" presStyleCnt="8" custLinFactX="-215812" custLinFactY="35764" custLinFactNeighborX="-300000" custLinFactNeighborY="100000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69F54DB1-7BFB-41B6-A4BB-8876A82748EA}" type="pres">
      <dgm:prSet presAssocID="{E6D4131A-6B60-4BF2-AAB8-83E128928B87}" presName="image3" presStyleCnt="0"/>
      <dgm:spPr/>
    </dgm:pt>
    <dgm:pt modelId="{04BF8607-F0DA-4731-B0F1-50BFD98A6D97}" type="pres">
      <dgm:prSet presAssocID="{E6D4131A-6B60-4BF2-AAB8-83E128928B87}" presName="imageRepeatNode" presStyleLbl="alignAcc1" presStyleIdx="2" presStyleCnt="4" custLinFactNeighborX="-80925" custLinFactNeighborY="-25111"/>
      <dgm:spPr/>
    </dgm:pt>
    <dgm:pt modelId="{28294A45-DF41-4E52-8F2E-C53374A848C0}" type="pres">
      <dgm:prSet presAssocID="{E6D4131A-6B60-4BF2-AAB8-83E128928B87}" presName="imageaccent3" presStyleCnt="0"/>
      <dgm:spPr/>
    </dgm:pt>
    <dgm:pt modelId="{5C5DF774-904B-4876-9E3D-E0D5E627393E}" type="pres">
      <dgm:prSet presAssocID="{E6D4131A-6B60-4BF2-AAB8-83E128928B87}" presName="accentRepeatNode" presStyleLbl="solidAlignAcc1" presStyleIdx="5" presStyleCnt="8" custLinFactX="-237558" custLinFactY="40202" custLinFactNeighborX="-300000" custLinFactNeighborY="100000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F9C2A68D-209D-4F50-BC9A-B8C1249600A0}" type="pres">
      <dgm:prSet presAssocID="{E424AA74-0B57-4DE2-9278-A1BDE26E9BC5}" presName="text4" presStyleCnt="0"/>
      <dgm:spPr/>
    </dgm:pt>
    <dgm:pt modelId="{4DAA159C-D2ED-4F22-889B-3C56A885D28C}" type="pres">
      <dgm:prSet presAssocID="{E424AA74-0B57-4DE2-9278-A1BDE26E9BC5}" presName="textRepeatNode" presStyleLbl="alignNode1" presStyleIdx="3" presStyleCnt="4" custScaleX="107133" custScaleY="104006" custLinFactNeighborX="83558" custLinFactNeighborY="-24933">
        <dgm:presLayoutVars>
          <dgm:chMax val="0"/>
          <dgm:chPref val="0"/>
          <dgm:bulletEnabled val="1"/>
        </dgm:presLayoutVars>
      </dgm:prSet>
      <dgm:spPr/>
    </dgm:pt>
    <dgm:pt modelId="{37A6B2E3-1A8A-4A11-B785-09B5B1ACE477}" type="pres">
      <dgm:prSet presAssocID="{E424AA74-0B57-4DE2-9278-A1BDE26E9BC5}" presName="textaccent4" presStyleCnt="0"/>
      <dgm:spPr/>
    </dgm:pt>
    <dgm:pt modelId="{A860E860-A180-4365-93C8-BE506DA70E53}" type="pres">
      <dgm:prSet presAssocID="{E424AA74-0B57-4DE2-9278-A1BDE26E9BC5}" presName="accentRepeatNode" presStyleLbl="solidAlignAcc1" presStyleIdx="6" presStyleCnt="8" custLinFactY="-100000" custLinFactNeighborX="-36152" custLinFactNeighborY="-122186"/>
      <dgm:spPr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  <dgm:pt modelId="{C486903E-611A-472C-9096-621ED4961640}" type="pres">
      <dgm:prSet presAssocID="{20CFD857-C23A-48EB-BA92-7B9BA1DFAFA4}" presName="image4" presStyleCnt="0"/>
      <dgm:spPr/>
    </dgm:pt>
    <dgm:pt modelId="{0BE3ABCF-34C1-4611-BF91-264CD417E412}" type="pres">
      <dgm:prSet presAssocID="{20CFD857-C23A-48EB-BA92-7B9BA1DFAFA4}" presName="imageRepeatNode" presStyleLbl="alignAcc1" presStyleIdx="3" presStyleCnt="4" custLinFactY="-35042" custLinFactNeighborX="-88905" custLinFactNeighborY="-100000"/>
      <dgm:spPr/>
    </dgm:pt>
    <dgm:pt modelId="{F265FC1F-67FF-4D0D-874B-0BE696E6818F}" type="pres">
      <dgm:prSet presAssocID="{20CFD857-C23A-48EB-BA92-7B9BA1DFAFA4}" presName="imageaccent4" presStyleCnt="0"/>
      <dgm:spPr/>
    </dgm:pt>
    <dgm:pt modelId="{394F973E-6301-4C95-ACAF-C50587B4DCBC}" type="pres">
      <dgm:prSet presAssocID="{20CFD857-C23A-48EB-BA92-7B9BA1DFAFA4}" presName="accentRepeatNode" presStyleLbl="solidAlignAcc1" presStyleIdx="7" presStyleCnt="8" custLinFactX="-160585" custLinFactY="-200000" custLinFactNeighborX="-200000" custLinFactNeighborY="-234345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flat" dir="t"/>
        </a:scene3d>
        <a:sp3d extrusionH="12700" prstMaterial="plastic">
          <a:bevelT w="50800" h="50800" prst="coolSlant"/>
        </a:sp3d>
      </dgm:spPr>
    </dgm:pt>
  </dgm:ptLst>
  <dgm:cxnLst>
    <dgm:cxn modelId="{8805530C-53A0-405A-BBF6-3D1816E907A3}" type="presOf" srcId="{D7941CBA-6842-4AC8-8FC7-FE80B628CF89}" destId="{0A68C61C-736E-4D5C-887E-6EFBC264DBDA}" srcOrd="0" destOrd="0" presId="urn:microsoft.com/office/officeart/2008/layout/HexagonCluster"/>
    <dgm:cxn modelId="{2232F363-B2BF-4907-AB8F-5B7F7262422C}" type="presOf" srcId="{E424AA74-0B57-4DE2-9278-A1BDE26E9BC5}" destId="{4DAA159C-D2ED-4F22-889B-3C56A885D28C}" srcOrd="0" destOrd="0" presId="urn:microsoft.com/office/officeart/2008/layout/HexagonCluster"/>
    <dgm:cxn modelId="{FF956367-78EE-463D-9FC3-52D9C9C62680}" type="presOf" srcId="{92B5327C-B0C1-4224-9992-CB8A72F487D4}" destId="{6958DA7F-0537-43A8-983A-754BC80EEB06}" srcOrd="0" destOrd="0" presId="urn:microsoft.com/office/officeart/2008/layout/HexagonCluster"/>
    <dgm:cxn modelId="{56B8726E-244D-4E3C-B264-4DD84455206E}" srcId="{1CAC406F-1A00-4663-9DD2-6121A6C5E086}" destId="{D7941CBA-6842-4AC8-8FC7-FE80B628CF89}" srcOrd="1" destOrd="0" parTransId="{DD2E8ABC-8A11-4253-8154-3FB5F4008E04}" sibTransId="{62C4C210-608D-46BA-A4B2-72E241577C61}"/>
    <dgm:cxn modelId="{C477FF6F-0B1C-4DDD-A0BD-FC06F4857030}" srcId="{1CAC406F-1A00-4663-9DD2-6121A6C5E086}" destId="{76917FCC-F130-4FD0-9D48-8CF2CC4BACA3}" srcOrd="0" destOrd="0" parTransId="{3B45A4B7-B0F8-4CF5-9D4F-0A86243B6B6D}" sibTransId="{92B5327C-B0C1-4224-9992-CB8A72F487D4}"/>
    <dgm:cxn modelId="{5F840A50-2970-4490-870B-7DD30FA7308E}" type="presOf" srcId="{76917FCC-F130-4FD0-9D48-8CF2CC4BACA3}" destId="{B1009FBF-61D8-4889-A2A7-0BF854298E26}" srcOrd="0" destOrd="0" presId="urn:microsoft.com/office/officeart/2008/layout/HexagonCluster"/>
    <dgm:cxn modelId="{5CACE254-FA6E-42BE-89AE-DD5EBD0155E0}" srcId="{1CAC406F-1A00-4663-9DD2-6121A6C5E086}" destId="{588F2476-3466-4BCE-8C35-48C2CDDB94E6}" srcOrd="2" destOrd="0" parTransId="{E9068FB3-3A1F-4C7F-8386-A0ED52820CC8}" sibTransId="{E6D4131A-6B60-4BF2-AAB8-83E128928B87}"/>
    <dgm:cxn modelId="{49DF7FC2-80EA-47C4-908C-D5EF11286F03}" srcId="{1CAC406F-1A00-4663-9DD2-6121A6C5E086}" destId="{E424AA74-0B57-4DE2-9278-A1BDE26E9BC5}" srcOrd="3" destOrd="0" parTransId="{D10793A3-8038-4281-AFE1-14355A3FC0B5}" sibTransId="{20CFD857-C23A-48EB-BA92-7B9BA1DFAFA4}"/>
    <dgm:cxn modelId="{2941DCE4-C365-4441-A41F-069178303596}" type="presOf" srcId="{20CFD857-C23A-48EB-BA92-7B9BA1DFAFA4}" destId="{0BE3ABCF-34C1-4611-BF91-264CD417E412}" srcOrd="0" destOrd="0" presId="urn:microsoft.com/office/officeart/2008/layout/HexagonCluster"/>
    <dgm:cxn modelId="{052B8AE9-E3CB-4C17-94DE-49F653A67BD4}" type="presOf" srcId="{62C4C210-608D-46BA-A4B2-72E241577C61}" destId="{B27E51F1-AAB6-49D7-B502-94BDB861F8C8}" srcOrd="0" destOrd="0" presId="urn:microsoft.com/office/officeart/2008/layout/HexagonCluster"/>
    <dgm:cxn modelId="{73E0EFED-9D3E-40BB-99ED-C5B4E51E16A0}" type="presOf" srcId="{588F2476-3466-4BCE-8C35-48C2CDDB94E6}" destId="{175C952C-8BAC-4816-8CA8-9C11AD5A5BC9}" srcOrd="0" destOrd="0" presId="urn:microsoft.com/office/officeart/2008/layout/HexagonCluster"/>
    <dgm:cxn modelId="{6CAD5DEF-3B41-42A8-BB44-1633B71F0109}" type="presOf" srcId="{E6D4131A-6B60-4BF2-AAB8-83E128928B87}" destId="{04BF8607-F0DA-4731-B0F1-50BFD98A6D97}" srcOrd="0" destOrd="0" presId="urn:microsoft.com/office/officeart/2008/layout/HexagonCluster"/>
    <dgm:cxn modelId="{333EA4FC-D470-4394-BB5C-17B8E46F3A5E}" type="presOf" srcId="{1CAC406F-1A00-4663-9DD2-6121A6C5E086}" destId="{04306495-DFB0-4B63-B0F2-BF934A6C02C6}" srcOrd="0" destOrd="0" presId="urn:microsoft.com/office/officeart/2008/layout/HexagonCluster"/>
    <dgm:cxn modelId="{6D78241C-E6F4-4299-AF92-1D94948F4CD0}" type="presParOf" srcId="{04306495-DFB0-4B63-B0F2-BF934A6C02C6}" destId="{9EE61A06-C424-47F8-808C-4104169D6F74}" srcOrd="0" destOrd="0" presId="urn:microsoft.com/office/officeart/2008/layout/HexagonCluster"/>
    <dgm:cxn modelId="{AEEEAD22-FA63-44DB-9A80-AC5A27A6663B}" type="presParOf" srcId="{9EE61A06-C424-47F8-808C-4104169D6F74}" destId="{B1009FBF-61D8-4889-A2A7-0BF854298E26}" srcOrd="0" destOrd="0" presId="urn:microsoft.com/office/officeart/2008/layout/HexagonCluster"/>
    <dgm:cxn modelId="{46E8156B-5CBF-47F0-9434-BEF4863A51A3}" type="presParOf" srcId="{04306495-DFB0-4B63-B0F2-BF934A6C02C6}" destId="{C2F8172B-1FCC-413F-BC94-4862E622A392}" srcOrd="1" destOrd="0" presId="urn:microsoft.com/office/officeart/2008/layout/HexagonCluster"/>
    <dgm:cxn modelId="{EF1B73E4-7935-4AAC-AAF2-E312B19C1B5F}" type="presParOf" srcId="{C2F8172B-1FCC-413F-BC94-4862E622A392}" destId="{BF668DBD-CDAF-4ED7-840D-49A6F756FEB6}" srcOrd="0" destOrd="0" presId="urn:microsoft.com/office/officeart/2008/layout/HexagonCluster"/>
    <dgm:cxn modelId="{C9A1B29D-DC54-48E8-A4BD-6B1AF4806E27}" type="presParOf" srcId="{04306495-DFB0-4B63-B0F2-BF934A6C02C6}" destId="{C274F3CF-5270-4F8D-8BA9-6DB84B013C79}" srcOrd="2" destOrd="0" presId="urn:microsoft.com/office/officeart/2008/layout/HexagonCluster"/>
    <dgm:cxn modelId="{D277C9B5-B9A3-48E4-8804-F53B920B5FEC}" type="presParOf" srcId="{C274F3CF-5270-4F8D-8BA9-6DB84B013C79}" destId="{6958DA7F-0537-43A8-983A-754BC80EEB06}" srcOrd="0" destOrd="0" presId="urn:microsoft.com/office/officeart/2008/layout/HexagonCluster"/>
    <dgm:cxn modelId="{76545699-8174-428F-828B-924287DBA4FD}" type="presParOf" srcId="{04306495-DFB0-4B63-B0F2-BF934A6C02C6}" destId="{A8B83BC2-2275-463A-AEA2-846B7D5C453F}" srcOrd="3" destOrd="0" presId="urn:microsoft.com/office/officeart/2008/layout/HexagonCluster"/>
    <dgm:cxn modelId="{C4BE9FC3-0950-41E1-8E3B-9FD2958E27CD}" type="presParOf" srcId="{A8B83BC2-2275-463A-AEA2-846B7D5C453F}" destId="{C7E06192-80A1-4F39-8348-E1B4D9D24357}" srcOrd="0" destOrd="0" presId="urn:microsoft.com/office/officeart/2008/layout/HexagonCluster"/>
    <dgm:cxn modelId="{3F778E61-1752-4221-821A-6BEA4357689B}" type="presParOf" srcId="{04306495-DFB0-4B63-B0F2-BF934A6C02C6}" destId="{21C85FBD-5C3B-4673-A677-739282E5E950}" srcOrd="4" destOrd="0" presId="urn:microsoft.com/office/officeart/2008/layout/HexagonCluster"/>
    <dgm:cxn modelId="{42DE264E-A9E6-4C47-8D4D-A5050E52C46C}" type="presParOf" srcId="{21C85FBD-5C3B-4673-A677-739282E5E950}" destId="{0A68C61C-736E-4D5C-887E-6EFBC264DBDA}" srcOrd="0" destOrd="0" presId="urn:microsoft.com/office/officeart/2008/layout/HexagonCluster"/>
    <dgm:cxn modelId="{84FCCFFE-9508-4D8C-9C01-90355F52B6E8}" type="presParOf" srcId="{04306495-DFB0-4B63-B0F2-BF934A6C02C6}" destId="{3F4A052F-75AE-49AD-BAC6-75E06AA8F494}" srcOrd="5" destOrd="0" presId="urn:microsoft.com/office/officeart/2008/layout/HexagonCluster"/>
    <dgm:cxn modelId="{141920C3-4F60-4074-AF5E-4AAFD62435F4}" type="presParOf" srcId="{3F4A052F-75AE-49AD-BAC6-75E06AA8F494}" destId="{5D99E41F-61DE-4F76-90F8-8DFC7874901B}" srcOrd="0" destOrd="0" presId="urn:microsoft.com/office/officeart/2008/layout/HexagonCluster"/>
    <dgm:cxn modelId="{13BF369A-2046-42D4-9F29-A3FA12AF1CC6}" type="presParOf" srcId="{04306495-DFB0-4B63-B0F2-BF934A6C02C6}" destId="{332CFCB8-A4B6-4328-B0A9-F3A86C6D253D}" srcOrd="6" destOrd="0" presId="urn:microsoft.com/office/officeart/2008/layout/HexagonCluster"/>
    <dgm:cxn modelId="{7D6F52D2-1F40-4B7E-8138-3245B2367CDC}" type="presParOf" srcId="{332CFCB8-A4B6-4328-B0A9-F3A86C6D253D}" destId="{B27E51F1-AAB6-49D7-B502-94BDB861F8C8}" srcOrd="0" destOrd="0" presId="urn:microsoft.com/office/officeart/2008/layout/HexagonCluster"/>
    <dgm:cxn modelId="{2BFCF964-35BB-4046-804C-69A2491D4C44}" type="presParOf" srcId="{04306495-DFB0-4B63-B0F2-BF934A6C02C6}" destId="{9AF26A4C-0C1E-4BA9-A023-D368B7151DAB}" srcOrd="7" destOrd="0" presId="urn:microsoft.com/office/officeart/2008/layout/HexagonCluster"/>
    <dgm:cxn modelId="{6441CE0F-3B2D-4B3F-A209-9B7DADB96522}" type="presParOf" srcId="{9AF26A4C-0C1E-4BA9-A023-D368B7151DAB}" destId="{C2AF1B0F-6F90-4183-BAF0-376AF40C58A3}" srcOrd="0" destOrd="0" presId="urn:microsoft.com/office/officeart/2008/layout/HexagonCluster"/>
    <dgm:cxn modelId="{E9C5CAC5-D23B-4C9E-B86E-6A0F7F481A8B}" type="presParOf" srcId="{04306495-DFB0-4B63-B0F2-BF934A6C02C6}" destId="{C9780128-E267-4E0A-B6E2-4592193A1BE2}" srcOrd="8" destOrd="0" presId="urn:microsoft.com/office/officeart/2008/layout/HexagonCluster"/>
    <dgm:cxn modelId="{CDAF1C75-7FFE-4A75-BC61-658BB9DB2368}" type="presParOf" srcId="{C9780128-E267-4E0A-B6E2-4592193A1BE2}" destId="{175C952C-8BAC-4816-8CA8-9C11AD5A5BC9}" srcOrd="0" destOrd="0" presId="urn:microsoft.com/office/officeart/2008/layout/HexagonCluster"/>
    <dgm:cxn modelId="{7BDDF629-3C40-438E-9856-131B4D8D6DC8}" type="presParOf" srcId="{04306495-DFB0-4B63-B0F2-BF934A6C02C6}" destId="{4F528A4F-0712-4785-8E15-FBD7902BA3AB}" srcOrd="9" destOrd="0" presId="urn:microsoft.com/office/officeart/2008/layout/HexagonCluster"/>
    <dgm:cxn modelId="{A7113CE4-0088-492F-B9EF-0B20FCA2FD2E}" type="presParOf" srcId="{4F528A4F-0712-4785-8E15-FBD7902BA3AB}" destId="{1BC1FC4A-06F3-464A-B6B5-CBA3CB8523D9}" srcOrd="0" destOrd="0" presId="urn:microsoft.com/office/officeart/2008/layout/HexagonCluster"/>
    <dgm:cxn modelId="{1EC88975-2674-480A-8171-509B3FD9C407}" type="presParOf" srcId="{04306495-DFB0-4B63-B0F2-BF934A6C02C6}" destId="{69F54DB1-7BFB-41B6-A4BB-8876A82748EA}" srcOrd="10" destOrd="0" presId="urn:microsoft.com/office/officeart/2008/layout/HexagonCluster"/>
    <dgm:cxn modelId="{471D4509-80BB-433F-80CC-83BC87CC7E56}" type="presParOf" srcId="{69F54DB1-7BFB-41B6-A4BB-8876A82748EA}" destId="{04BF8607-F0DA-4731-B0F1-50BFD98A6D97}" srcOrd="0" destOrd="0" presId="urn:microsoft.com/office/officeart/2008/layout/HexagonCluster"/>
    <dgm:cxn modelId="{52AFF879-32A9-489E-AD02-7D1061EAF79A}" type="presParOf" srcId="{04306495-DFB0-4B63-B0F2-BF934A6C02C6}" destId="{28294A45-DF41-4E52-8F2E-C53374A848C0}" srcOrd="11" destOrd="0" presId="urn:microsoft.com/office/officeart/2008/layout/HexagonCluster"/>
    <dgm:cxn modelId="{A21875F0-1F71-4886-8224-05250DCA31AF}" type="presParOf" srcId="{28294A45-DF41-4E52-8F2E-C53374A848C0}" destId="{5C5DF774-904B-4876-9E3D-E0D5E627393E}" srcOrd="0" destOrd="0" presId="urn:microsoft.com/office/officeart/2008/layout/HexagonCluster"/>
    <dgm:cxn modelId="{2D44D097-C619-4E1F-8BB0-C07223B67B45}" type="presParOf" srcId="{04306495-DFB0-4B63-B0F2-BF934A6C02C6}" destId="{F9C2A68D-209D-4F50-BC9A-B8C1249600A0}" srcOrd="12" destOrd="0" presId="urn:microsoft.com/office/officeart/2008/layout/HexagonCluster"/>
    <dgm:cxn modelId="{6538853F-C182-45A7-A6C9-DE8D0E295E8C}" type="presParOf" srcId="{F9C2A68D-209D-4F50-BC9A-B8C1249600A0}" destId="{4DAA159C-D2ED-4F22-889B-3C56A885D28C}" srcOrd="0" destOrd="0" presId="urn:microsoft.com/office/officeart/2008/layout/HexagonCluster"/>
    <dgm:cxn modelId="{874E2B59-A226-4B21-AB59-7A21046FE02D}" type="presParOf" srcId="{04306495-DFB0-4B63-B0F2-BF934A6C02C6}" destId="{37A6B2E3-1A8A-4A11-B785-09B5B1ACE477}" srcOrd="13" destOrd="0" presId="urn:microsoft.com/office/officeart/2008/layout/HexagonCluster"/>
    <dgm:cxn modelId="{064E0345-1AEA-4F7E-87EC-97FACE47CBE8}" type="presParOf" srcId="{37A6B2E3-1A8A-4A11-B785-09B5B1ACE477}" destId="{A860E860-A180-4365-93C8-BE506DA70E53}" srcOrd="0" destOrd="0" presId="urn:microsoft.com/office/officeart/2008/layout/HexagonCluster"/>
    <dgm:cxn modelId="{A02909B4-E184-42E0-8C53-E9FA3B6F020B}" type="presParOf" srcId="{04306495-DFB0-4B63-B0F2-BF934A6C02C6}" destId="{C486903E-611A-472C-9096-621ED4961640}" srcOrd="14" destOrd="0" presId="urn:microsoft.com/office/officeart/2008/layout/HexagonCluster"/>
    <dgm:cxn modelId="{DE5C1FE3-B7D7-4C20-B831-F80F16AB40ED}" type="presParOf" srcId="{C486903E-611A-472C-9096-621ED4961640}" destId="{0BE3ABCF-34C1-4611-BF91-264CD417E412}" srcOrd="0" destOrd="0" presId="urn:microsoft.com/office/officeart/2008/layout/HexagonCluster"/>
    <dgm:cxn modelId="{233B13DB-E64B-4E44-8387-1029E438B5AE}" type="presParOf" srcId="{04306495-DFB0-4B63-B0F2-BF934A6C02C6}" destId="{F265FC1F-67FF-4D0D-874B-0BE696E6818F}" srcOrd="15" destOrd="0" presId="urn:microsoft.com/office/officeart/2008/layout/HexagonCluster"/>
    <dgm:cxn modelId="{447C89C9-9887-4F04-92A4-FE58AA25E8B3}" type="presParOf" srcId="{F265FC1F-67FF-4D0D-874B-0BE696E6818F}" destId="{394F973E-6301-4C95-ACAF-C50587B4DCBC}" srcOrd="0" destOrd="0" presId="urn:microsoft.com/office/officeart/2008/layout/HexagonCluster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09FBF-61D8-4889-A2A7-0BF854298E26}">
      <dsp:nvSpPr>
        <dsp:cNvPr id="0" name=""/>
        <dsp:cNvSpPr/>
      </dsp:nvSpPr>
      <dsp:spPr>
        <a:xfrm>
          <a:off x="11741" y="3789837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>
              <a:latin typeface="Furore" panose="02000503020000020004" pitchFamily="50" charset="0"/>
            </a:rPr>
            <a:t>Математика і моделювання</a:t>
          </a:r>
          <a:endParaRPr lang="ru-RU" sz="1800" kern="1200">
            <a:latin typeface="Furore" panose="02000503020000020004" pitchFamily="50" charset="0"/>
          </a:endParaRPr>
        </a:p>
      </dsp:txBody>
      <dsp:txXfrm>
        <a:off x="341740" y="4064835"/>
        <a:ext cx="1500001" cy="1249996"/>
      </dsp:txXfrm>
    </dsp:sp>
    <dsp:sp modelId="{BF668DBD-CDAF-4ED7-840D-49A6F756FEB6}">
      <dsp:nvSpPr>
        <dsp:cNvPr id="0" name=""/>
        <dsp:cNvSpPr/>
      </dsp:nvSpPr>
      <dsp:spPr>
        <a:xfrm>
          <a:off x="1894300" y="4594680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8DA7F-0537-43A8-983A-754BC80EEB06}">
      <dsp:nvSpPr>
        <dsp:cNvPr id="0" name=""/>
        <dsp:cNvSpPr/>
      </dsp:nvSpPr>
      <dsp:spPr>
        <a:xfrm>
          <a:off x="1829889" y="4772314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E06192-80A1-4F39-8348-E1B4D9D24357}">
      <dsp:nvSpPr>
        <dsp:cNvPr id="0" name=""/>
        <dsp:cNvSpPr/>
      </dsp:nvSpPr>
      <dsp:spPr>
        <a:xfrm>
          <a:off x="2246193" y="4815943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68C61C-736E-4D5C-887E-6EFBC264DBDA}">
      <dsp:nvSpPr>
        <dsp:cNvPr id="0" name=""/>
        <dsp:cNvSpPr/>
      </dsp:nvSpPr>
      <dsp:spPr>
        <a:xfrm>
          <a:off x="6721874" y="3725800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>
              <a:latin typeface="Furore" panose="02000503020000020004" pitchFamily="50" charset="0"/>
            </a:rPr>
            <a:t>Підйомно-транспортні і металургійні машини</a:t>
          </a:r>
          <a:endParaRPr lang="ru-RU" sz="1800" kern="1200">
            <a:latin typeface="Furore" panose="02000503020000020004" pitchFamily="50" charset="0"/>
          </a:endParaRPr>
        </a:p>
      </dsp:txBody>
      <dsp:txXfrm>
        <a:off x="7051873" y="4000798"/>
        <a:ext cx="1500001" cy="1249996"/>
      </dsp:txXfrm>
    </dsp:sp>
    <dsp:sp modelId="{5D99E41F-61DE-4F76-90F8-8DFC7874901B}">
      <dsp:nvSpPr>
        <dsp:cNvPr id="0" name=""/>
        <dsp:cNvSpPr/>
      </dsp:nvSpPr>
      <dsp:spPr>
        <a:xfrm>
          <a:off x="6766647" y="4524681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7E51F1-AAB6-49D7-B502-94BDB861F8C8}">
      <dsp:nvSpPr>
        <dsp:cNvPr id="0" name=""/>
        <dsp:cNvSpPr/>
      </dsp:nvSpPr>
      <dsp:spPr>
        <a:xfrm>
          <a:off x="5087338" y="4719645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AF1B0F-6F90-4183-BAF0-376AF40C58A3}">
      <dsp:nvSpPr>
        <dsp:cNvPr id="0" name=""/>
        <dsp:cNvSpPr/>
      </dsp:nvSpPr>
      <dsp:spPr>
        <a:xfrm>
          <a:off x="6456463" y="4748248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5C952C-8BAC-4816-8CA8-9C11AD5A5BC9}">
      <dsp:nvSpPr>
        <dsp:cNvPr id="0" name=""/>
        <dsp:cNvSpPr/>
      </dsp:nvSpPr>
      <dsp:spPr>
        <a:xfrm>
          <a:off x="0" y="1718582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spc="-40" baseline="0">
              <a:latin typeface="Furore" panose="02000503020000020004" pitchFamily="50" charset="0"/>
            </a:rPr>
            <a:t>Комп’ютерізовані</a:t>
          </a:r>
          <a:r>
            <a:rPr lang="uk-UA" sz="1200" kern="1200">
              <a:latin typeface="Furore" panose="02000503020000020004" pitchFamily="50" charset="0"/>
            </a:rPr>
            <a:t> мехатронні системи, інструмент і технології</a:t>
          </a:r>
          <a:endParaRPr lang="ru-RU" sz="1200" kern="1200">
            <a:latin typeface="Furore" panose="02000503020000020004" pitchFamily="50" charset="0"/>
          </a:endParaRPr>
        </a:p>
      </dsp:txBody>
      <dsp:txXfrm>
        <a:off x="329999" y="1993580"/>
        <a:ext cx="1500001" cy="1249996"/>
      </dsp:txXfrm>
    </dsp:sp>
    <dsp:sp modelId="{1BC1FC4A-06F3-464A-B6B5-CBA3CB8523D9}">
      <dsp:nvSpPr>
        <dsp:cNvPr id="0" name=""/>
        <dsp:cNvSpPr/>
      </dsp:nvSpPr>
      <dsp:spPr>
        <a:xfrm>
          <a:off x="1869721" y="2494003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BF8607-F0DA-4731-B0F1-50BFD98A6D97}">
      <dsp:nvSpPr>
        <dsp:cNvPr id="0" name=""/>
        <dsp:cNvSpPr/>
      </dsp:nvSpPr>
      <dsp:spPr>
        <a:xfrm>
          <a:off x="1789699" y="794198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5DF774-904B-4876-9E3D-E0D5E627393E}">
      <dsp:nvSpPr>
        <dsp:cNvPr id="0" name=""/>
        <dsp:cNvSpPr/>
      </dsp:nvSpPr>
      <dsp:spPr>
        <a:xfrm>
          <a:off x="2202235" y="2280392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AA159C-D2ED-4F22-889B-3C56A885D28C}">
      <dsp:nvSpPr>
        <dsp:cNvPr id="0" name=""/>
        <dsp:cNvSpPr/>
      </dsp:nvSpPr>
      <dsp:spPr>
        <a:xfrm>
          <a:off x="6721874" y="1713884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>
              <a:latin typeface="Furore" panose="02000503020000020004" pitchFamily="50" charset="0"/>
            </a:rPr>
            <a:t>Автоматизація виробничих процесів</a:t>
          </a:r>
          <a:endParaRPr lang="en-US" sz="1800" kern="1200">
            <a:latin typeface="Furore" panose="02000503020000020004" pitchFamily="50" charset="0"/>
          </a:endParaRPr>
        </a:p>
      </dsp:txBody>
      <dsp:txXfrm>
        <a:off x="7051873" y="1988882"/>
        <a:ext cx="1500001" cy="1249996"/>
      </dsp:txXfrm>
    </dsp:sp>
    <dsp:sp modelId="{A860E860-A180-4365-93C8-BE506DA70E53}">
      <dsp:nvSpPr>
        <dsp:cNvPr id="0" name=""/>
        <dsp:cNvSpPr/>
      </dsp:nvSpPr>
      <dsp:spPr>
        <a:xfrm>
          <a:off x="6788591" y="2492952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E3ABCF-34C1-4611-BF91-264CD417E412}">
      <dsp:nvSpPr>
        <dsp:cNvPr id="0" name=""/>
        <dsp:cNvSpPr/>
      </dsp:nvSpPr>
      <dsp:spPr>
        <a:xfrm>
          <a:off x="5073198" y="794204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4F973E-6301-4C95-ACAF-C50587B4DCBC}">
      <dsp:nvSpPr>
        <dsp:cNvPr id="0" name=""/>
        <dsp:cNvSpPr/>
      </dsp:nvSpPr>
      <dsp:spPr>
        <a:xfrm>
          <a:off x="6423770" y="2280397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09FBF-61D8-4889-A2A7-0BF854298E26}">
      <dsp:nvSpPr>
        <dsp:cNvPr id="0" name=""/>
        <dsp:cNvSpPr/>
      </dsp:nvSpPr>
      <dsp:spPr>
        <a:xfrm>
          <a:off x="11741" y="3789837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kern="1200">
              <a:latin typeface="Furore" panose="02000503020000020004" pitchFamily="50" charset="0"/>
            </a:rPr>
            <a:t>Математика і моделювання</a:t>
          </a:r>
          <a:endParaRPr lang="ru-RU" sz="1300" kern="1200">
            <a:latin typeface="Furore" panose="02000503020000020004" pitchFamily="50" charset="0"/>
          </a:endParaRPr>
        </a:p>
      </dsp:txBody>
      <dsp:txXfrm>
        <a:off x="341740" y="4064835"/>
        <a:ext cx="1500001" cy="1249996"/>
      </dsp:txXfrm>
    </dsp:sp>
    <dsp:sp modelId="{BF668DBD-CDAF-4ED7-840D-49A6F756FEB6}">
      <dsp:nvSpPr>
        <dsp:cNvPr id="0" name=""/>
        <dsp:cNvSpPr/>
      </dsp:nvSpPr>
      <dsp:spPr>
        <a:xfrm>
          <a:off x="1894300" y="4594680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8DA7F-0537-43A8-983A-754BC80EEB06}">
      <dsp:nvSpPr>
        <dsp:cNvPr id="0" name=""/>
        <dsp:cNvSpPr/>
      </dsp:nvSpPr>
      <dsp:spPr>
        <a:xfrm>
          <a:off x="1829889" y="4772314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E06192-80A1-4F39-8348-E1B4D9D24357}">
      <dsp:nvSpPr>
        <dsp:cNvPr id="0" name=""/>
        <dsp:cNvSpPr/>
      </dsp:nvSpPr>
      <dsp:spPr>
        <a:xfrm>
          <a:off x="2246193" y="4815943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68C61C-736E-4D5C-887E-6EFBC264DBDA}">
      <dsp:nvSpPr>
        <dsp:cNvPr id="0" name=""/>
        <dsp:cNvSpPr/>
      </dsp:nvSpPr>
      <dsp:spPr>
        <a:xfrm>
          <a:off x="6721874" y="3725800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kern="1200">
              <a:latin typeface="Furore" panose="02000503020000020004" pitchFamily="50" charset="0"/>
            </a:rPr>
            <a:t>Підйомно-транспортні і металургійні машини</a:t>
          </a:r>
          <a:endParaRPr lang="ru-RU" sz="1300" kern="1200">
            <a:latin typeface="Furore" panose="02000503020000020004" pitchFamily="50" charset="0"/>
          </a:endParaRPr>
        </a:p>
      </dsp:txBody>
      <dsp:txXfrm>
        <a:off x="7051873" y="4000798"/>
        <a:ext cx="1500001" cy="1249996"/>
      </dsp:txXfrm>
    </dsp:sp>
    <dsp:sp modelId="{5D99E41F-61DE-4F76-90F8-8DFC7874901B}">
      <dsp:nvSpPr>
        <dsp:cNvPr id="0" name=""/>
        <dsp:cNvSpPr/>
      </dsp:nvSpPr>
      <dsp:spPr>
        <a:xfrm>
          <a:off x="6766647" y="4524681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7E51F1-AAB6-49D7-B502-94BDB861F8C8}">
      <dsp:nvSpPr>
        <dsp:cNvPr id="0" name=""/>
        <dsp:cNvSpPr/>
      </dsp:nvSpPr>
      <dsp:spPr>
        <a:xfrm>
          <a:off x="5087338" y="4719645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AF1B0F-6F90-4183-BAF0-376AF40C58A3}">
      <dsp:nvSpPr>
        <dsp:cNvPr id="0" name=""/>
        <dsp:cNvSpPr/>
      </dsp:nvSpPr>
      <dsp:spPr>
        <a:xfrm>
          <a:off x="6456463" y="4748248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5C952C-8BAC-4816-8CA8-9C11AD5A5BC9}">
      <dsp:nvSpPr>
        <dsp:cNvPr id="0" name=""/>
        <dsp:cNvSpPr/>
      </dsp:nvSpPr>
      <dsp:spPr>
        <a:xfrm>
          <a:off x="0" y="1718582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spc="-40" baseline="0">
              <a:latin typeface="Furore" panose="02000503020000020004" pitchFamily="50" charset="0"/>
            </a:rPr>
            <a:t>Комп’ютерізовані</a:t>
          </a:r>
          <a:r>
            <a:rPr lang="uk-UA" sz="1200" kern="1200">
              <a:latin typeface="Furore" panose="02000503020000020004" pitchFamily="50" charset="0"/>
            </a:rPr>
            <a:t> мехатронні системи, інструмент і технології</a:t>
          </a:r>
          <a:endParaRPr lang="ru-RU" sz="1200" kern="1200">
            <a:latin typeface="Furore" panose="02000503020000020004" pitchFamily="50" charset="0"/>
          </a:endParaRPr>
        </a:p>
      </dsp:txBody>
      <dsp:txXfrm>
        <a:off x="329999" y="1993580"/>
        <a:ext cx="1500001" cy="1249996"/>
      </dsp:txXfrm>
    </dsp:sp>
    <dsp:sp modelId="{1BC1FC4A-06F3-464A-B6B5-CBA3CB8523D9}">
      <dsp:nvSpPr>
        <dsp:cNvPr id="0" name=""/>
        <dsp:cNvSpPr/>
      </dsp:nvSpPr>
      <dsp:spPr>
        <a:xfrm>
          <a:off x="1869721" y="2494003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BF8607-F0DA-4731-B0F1-50BFD98A6D97}">
      <dsp:nvSpPr>
        <dsp:cNvPr id="0" name=""/>
        <dsp:cNvSpPr/>
      </dsp:nvSpPr>
      <dsp:spPr>
        <a:xfrm>
          <a:off x="1789699" y="794198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5DF774-904B-4876-9E3D-E0D5E627393E}">
      <dsp:nvSpPr>
        <dsp:cNvPr id="0" name=""/>
        <dsp:cNvSpPr/>
      </dsp:nvSpPr>
      <dsp:spPr>
        <a:xfrm>
          <a:off x="2202235" y="2280392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AA159C-D2ED-4F22-889B-3C56A885D28C}">
      <dsp:nvSpPr>
        <dsp:cNvPr id="0" name=""/>
        <dsp:cNvSpPr/>
      </dsp:nvSpPr>
      <dsp:spPr>
        <a:xfrm>
          <a:off x="6721874" y="1713884"/>
          <a:ext cx="2159999" cy="17999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kern="1200">
              <a:latin typeface="Furore" panose="02000503020000020004" pitchFamily="50" charset="0"/>
            </a:rPr>
            <a:t>Автоматизація виробничих процесів</a:t>
          </a:r>
          <a:endParaRPr lang="en-US" sz="1300" kern="1200">
            <a:latin typeface="Furore" panose="02000503020000020004" pitchFamily="50" charset="0"/>
          </a:endParaRPr>
        </a:p>
      </dsp:txBody>
      <dsp:txXfrm>
        <a:off x="7051873" y="1988882"/>
        <a:ext cx="1500001" cy="1249996"/>
      </dsp:txXfrm>
    </dsp:sp>
    <dsp:sp modelId="{A860E860-A180-4365-93C8-BE506DA70E53}">
      <dsp:nvSpPr>
        <dsp:cNvPr id="0" name=""/>
        <dsp:cNvSpPr/>
      </dsp:nvSpPr>
      <dsp:spPr>
        <a:xfrm>
          <a:off x="6788591" y="2492952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E3ABCF-34C1-4611-BF91-264CD417E412}">
      <dsp:nvSpPr>
        <dsp:cNvPr id="0" name=""/>
        <dsp:cNvSpPr/>
      </dsp:nvSpPr>
      <dsp:spPr>
        <a:xfrm>
          <a:off x="5073198" y="794204"/>
          <a:ext cx="2016185" cy="1730662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4F973E-6301-4C95-ACAF-C50587B4DCBC}">
      <dsp:nvSpPr>
        <dsp:cNvPr id="0" name=""/>
        <dsp:cNvSpPr/>
      </dsp:nvSpPr>
      <dsp:spPr>
        <a:xfrm>
          <a:off x="6423770" y="2280397"/>
          <a:ext cx="235369" cy="2029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D5488-4322-4E02-B6D1-82AF1ECE0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481850-3329-1A28-E02C-615503357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8C979B-5943-DF4C-EACC-C8CAE0309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1864E9-D051-93A6-8C22-DABC2130B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171330-F986-9D98-DC77-BDEEE091E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0276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332D0-4B9D-F19B-AF96-47B8F72F8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8A3E9C-5CE1-A55D-5CBA-40C5791CD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C649D0-6E84-BF1F-F95D-FE6F42565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4955CB-9432-1247-4760-4A72BF25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4BA5E6-3606-7784-E490-5BF2FD1C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28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A1CB3-A049-F28E-A4A2-F63AD487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24CA0A-53AA-C9F8-9229-A79B2C320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8E6F08-FA16-058B-E9A5-BCBF22E77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9B4FEB-7632-BAA8-61B0-32BE988F2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D16DB2-D527-CC3E-D71D-D0E40BCB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53553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5E6D42-4579-18D3-EE63-89D1E5D5B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DEB9A-D198-0A65-F7EC-9AEB338E25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92448E-9405-D47E-6DE3-0F817EDE9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5AA38F-812C-F1C6-EC5E-5FDA911B6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2483BD-7057-8048-1810-49F3C3B78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B06F67-874A-996B-2917-38FD2F18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62050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DF1031-E57C-753B-48BE-A351F5DE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43B722-A259-21C7-CE46-E7EEBBE3C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033094-67B1-A324-4A4B-3FA86A78F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D39F6C-00E6-9549-C6C2-785E2B06F8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4018AD-15F3-1E86-13A7-320755810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1810AB-5084-794F-AFFB-C70670318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0B1C9A-87FC-64E8-6E9F-AA326E06E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3DA6130-9161-5322-799A-3D7F0A4F1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780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D7369-E2A0-809F-1616-66BB64C8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3E9782B-6F11-C1EF-EB85-4BDA8127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B2A44A-6EED-8A82-FED1-35C096421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7A4BAB-AF4D-699B-F43F-48123721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6419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3BD23E-D80B-8CB1-5EE3-688675FD9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2D0CC7-E1B8-D9F0-45EF-4A03832F7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B29D88-BF26-7806-92BA-593CA226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195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3A547-3882-0495-3D17-A07CFE58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6B41D7-459D-2807-E83F-05BA002C0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36E542-3545-7EB2-7A5B-22A9C55EC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F8AE20-0BBB-51E5-9742-9606DF86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EA01C2-FA17-293E-2BDA-F5AADC4A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915C4D-3CC1-3215-9078-D4122ED1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6153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5C058E-1BFC-DBFD-B894-4166DB3A0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820B93-E8C0-A3C8-1D61-AE6F9C304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014E78-C5D3-9EEF-4B46-47514F863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7D72DE-DD1D-4D25-9056-48446AB45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A08B5B-F8E3-5526-5F36-A248E552E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B8CF33-075C-1A6B-9E2A-86DDCCA0C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42666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570793-A288-6A29-E3C4-738B0F6D8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B9A075-B901-60AC-2653-1B5A5CC38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C3DC89-770A-2424-55F7-196F8E75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61C92B-8BF2-D9B9-64FD-7718D676B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436215-88A9-E00A-C2F8-E04CEDAAA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845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3E7369-5A79-EF91-4A8B-86606DFA53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22463F-621B-5C4A-B601-E88C0F9F7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279D4A-DA97-9225-F56C-5347B6439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829114-3F92-762F-BA6D-6220246D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1E2CB5-EA69-95D7-1AA8-ADA05E551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7013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7882A-C5A3-280F-A94E-77E85E60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E53B20-B7BB-B44D-7C28-BCA923F81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1F3A23-6452-06AD-1662-315A202E8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AB541-9E25-43E9-B6F2-99F1E0BE0EE2}" type="datetimeFigureOut">
              <a:rPr lang="x-none" smtClean="0"/>
              <a:t>пт 17.01.25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825E12-2FD3-BB05-229D-262780251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92B666-8719-20DA-DB90-5D291D161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FCA43-87CA-45AA-A3B8-5872A813D91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6979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1.wdp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microsoft.com/office/2017/06/relationships/model3d" Target="../media/model3d1.glb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microsoft.com/office/2017/06/relationships/model3d" Target="../media/model3d1.glb"/><Relationship Id="rId4" Type="http://schemas.openxmlformats.org/officeDocument/2006/relationships/image" Target="../media/image5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1.wdp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5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E77B17F-C2E8-BAEE-E95A-9A478A5688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102545"/>
              </p:ext>
            </p:extLst>
          </p:nvPr>
        </p:nvGraphicFramePr>
        <p:xfrm>
          <a:off x="185926" y="272066"/>
          <a:ext cx="8881874" cy="7063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769483-167E-F02D-9B3C-6AD4E03F4A2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3179" t="15784" r="8217" b="75258"/>
          <a:stretch/>
        </p:blipFill>
        <p:spPr>
          <a:xfrm>
            <a:off x="2472357" y="5400083"/>
            <a:ext cx="1123089" cy="11132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31FD1B-5EB8-0F08-7C9A-031385F5CB9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t="20912" r="23111" b="33386"/>
          <a:stretch/>
        </p:blipFill>
        <p:spPr>
          <a:xfrm>
            <a:off x="5667669" y="5357809"/>
            <a:ext cx="1235056" cy="10034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Picture 4" descr="Эмблема">
            <a:extLst>
              <a:ext uri="{FF2B5EF4-FFF2-40B4-BE49-F238E27FC236}">
                <a16:creationId xmlns:a16="http://schemas.microsoft.com/office/drawing/2014/main" id="{DA355411-9733-F6D5-934A-7FAFF6BC7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194" y="1333588"/>
            <a:ext cx="1066270" cy="111326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8BB84E-7256-D1AD-0AF2-0C97A773E600}"/>
              </a:ext>
            </a:extLst>
          </p:cNvPr>
          <p:cNvSpPr txBox="1"/>
          <p:nvPr/>
        </p:nvSpPr>
        <p:spPr>
          <a:xfrm>
            <a:off x="1596154" y="3947045"/>
            <a:ext cx="60585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000">
                <a:latin typeface="Furore" panose="02000503020000020004" pitchFamily="50" charset="0"/>
              </a:rPr>
              <a:t>ФАКУЛЬТЕТ</a:t>
            </a:r>
            <a:r>
              <a:rPr lang="en-US" sz="3000">
                <a:latin typeface="Furore" panose="02000503020000020004" pitchFamily="50" charset="0"/>
              </a:rPr>
              <a:t> </a:t>
            </a:r>
            <a:r>
              <a:rPr lang="uk-UA" sz="3000">
                <a:latin typeface="Furore" panose="02000503020000020004" pitchFamily="50" charset="0"/>
              </a:rPr>
              <a:t>МАШИНОБУДУВАННЯ</a:t>
            </a:r>
            <a:endParaRPr kumimoji="0" lang="uk-UA" sz="3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rore" panose="02000503020000020004" pitchFamily="50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23" y="2006207"/>
            <a:ext cx="2018011" cy="2018011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106344" y="112657"/>
            <a:ext cx="1239072" cy="156541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2D1F37-997F-1B4D-B1D8-C1F05EC88F8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488" t="8451" r="81642" b="71334"/>
          <a:stretch/>
        </p:blipFill>
        <p:spPr>
          <a:xfrm>
            <a:off x="5733793" y="1364761"/>
            <a:ext cx="1085895" cy="11132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4031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9FD5577-B5B8-273D-1E6F-A7D695C9A4F6}"/>
              </a:ext>
            </a:extLst>
          </p:cNvPr>
          <p:cNvSpPr txBox="1"/>
          <p:nvPr/>
        </p:nvSpPr>
        <p:spPr>
          <a:xfrm>
            <a:off x="1003052" y="3395215"/>
            <a:ext cx="803866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Освітня програма </a:t>
            </a:r>
            <a:r>
              <a:rPr lang="uk-UA" sz="1400" dirty="0">
                <a:latin typeface="Furore" panose="02000503020000020004" pitchFamily="50" charset="0"/>
                <a:cs typeface="Arial" panose="020B0604020202020204" pitchFamily="34" charset="0"/>
              </a:rPr>
              <a:t>для першого (бакалаврського) рівня: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КОМП’ЮТЕРИЗОВАНІ МЕХАТРОННІ </a:t>
            </a:r>
            <a:r>
              <a:rPr lang="uk-UA" sz="140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СИСТЕМИ,</a:t>
            </a:r>
            <a:r>
              <a:rPr lang="en-US" sz="140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ІНСТРУМЕНТ 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 ТЕХНОЛОГІЇ</a:t>
            </a: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133 – 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1345B6-F586-3871-B4A4-1EF713A93C9F}"/>
              </a:ext>
            </a:extLst>
          </p:cNvPr>
          <p:cNvSpPr txBox="1"/>
          <p:nvPr/>
        </p:nvSpPr>
        <p:spPr>
          <a:xfrm>
            <a:off x="556285" y="-30920"/>
            <a:ext cx="777382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КАФЕДРА</a:t>
            </a:r>
          </a:p>
          <a:p>
            <a:pPr algn="ctr"/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«Комп’ютеризовані </a:t>
            </a:r>
            <a:r>
              <a:rPr lang="uk-UA" sz="2000" dirty="0" err="1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мехатронні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 системи,</a:t>
            </a:r>
          </a:p>
          <a:p>
            <a:pPr algn="ctr"/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інструмент і технології»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Furore" panose="02000503020000020004" pitchFamily="50" charset="0"/>
              <a:cs typeface="Arial" panose="020B0604020202020204" pitchFamily="34" charset="0"/>
            </a:endParaRPr>
          </a:p>
        </p:txBody>
      </p:sp>
      <p:pic>
        <p:nvPicPr>
          <p:cNvPr id="8" name="Picture 4" descr="Эмблема">
            <a:extLst>
              <a:ext uri="{FF2B5EF4-FFF2-40B4-BE49-F238E27FC236}">
                <a16:creationId xmlns:a16="http://schemas.microsoft.com/office/drawing/2014/main" id="{910877A8-156A-EF27-12B0-060601BE3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971" y="1360793"/>
            <a:ext cx="1149747" cy="12004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A0DFAA-CF1B-3AB2-8D84-8F0C8E11D312}"/>
              </a:ext>
            </a:extLst>
          </p:cNvPr>
          <p:cNvSpPr/>
          <p:nvPr/>
        </p:nvSpPr>
        <p:spPr>
          <a:xfrm>
            <a:off x="1051300" y="4324483"/>
            <a:ext cx="800626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  <a:t>Освітні </a:t>
            </a: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програми для другого (магістерського) рівня: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Освітньо-професійна програма спеціальність 133 – 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285750" indent="-285750" algn="r">
              <a:buFont typeface="Wingdings" panose="05000000000000000000" pitchFamily="2" charset="2"/>
              <a:buChar char="ü"/>
            </a:pP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Освітньо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-наукова програма спеціальність 133 – 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4DD4D7B-8FBC-8D85-B78D-AFC6D4577821}"/>
              </a:ext>
            </a:extLst>
          </p:cNvPr>
          <p:cNvSpPr/>
          <p:nvPr/>
        </p:nvSpPr>
        <p:spPr>
          <a:xfrm>
            <a:off x="1565745" y="5253751"/>
            <a:ext cx="7475973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Освітня програма для третього (</a:t>
            </a:r>
            <a:r>
              <a:rPr lang="uk-UA" sz="1400" dirty="0" err="1">
                <a:latin typeface="Furore" panose="02000503020000020004" pitchFamily="50" charset="0"/>
                <a:cs typeface="Times New Roman" panose="02020603050405020304" pitchFamily="18" charset="0"/>
              </a:rPr>
              <a:t>освітньо</a:t>
            </a: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-наукового) рівня </a:t>
            </a:r>
            <a:r>
              <a:rPr lang="ru-RU" sz="1400" dirty="0">
                <a:latin typeface="Furore" panose="02000503020000020004" pitchFamily="50" charset="0"/>
                <a:cs typeface="Times New Roman" panose="02020603050405020304" pitchFamily="18" charset="0"/>
              </a:rPr>
              <a:t>(</a:t>
            </a:r>
            <a:r>
              <a:rPr lang="ru-RU" sz="1400" dirty="0" err="1">
                <a:latin typeface="Furore" panose="02000503020000020004" pitchFamily="50" charset="0"/>
                <a:cs typeface="Times New Roman" panose="02020603050405020304" pitchFamily="18" charset="0"/>
              </a:rPr>
              <a:t>ступінь</a:t>
            </a:r>
            <a:r>
              <a:rPr lang="ru-RU" sz="1400" dirty="0">
                <a:latin typeface="Furore" panose="02000503020000020004" pitchFamily="50" charset="0"/>
                <a:cs typeface="Times New Roman" panose="02020603050405020304" pitchFamily="18" charset="0"/>
              </a:rPr>
              <a:t> доктора </a:t>
            </a:r>
            <a:r>
              <a:rPr lang="ru-RU" sz="1400" dirty="0" err="1">
                <a:latin typeface="Furore" panose="02000503020000020004" pitchFamily="50" charset="0"/>
                <a:cs typeface="Times New Roman" panose="02020603050405020304" pitchFamily="18" charset="0"/>
              </a:rPr>
              <a:t>філософії</a:t>
            </a:r>
            <a:r>
              <a:rPr lang="ru-RU" sz="1400" dirty="0">
                <a:latin typeface="Furore" panose="02000503020000020004" pitchFamily="50" charset="0"/>
                <a:cs typeface="Times New Roman" panose="02020603050405020304" pitchFamily="18" charset="0"/>
              </a:rPr>
              <a:t>/</a:t>
            </a:r>
            <a:r>
              <a:rPr lang="en-US" sz="1400" dirty="0">
                <a:latin typeface="Furore" panose="02000503020000020004" pitchFamily="50" charset="0"/>
                <a:cs typeface="Times New Roman" panose="02020603050405020304" pitchFamily="18" charset="0"/>
              </a:rPr>
              <a:t>PhD</a:t>
            </a:r>
            <a:r>
              <a:rPr lang="ru-RU" sz="1400" dirty="0">
                <a:latin typeface="Furore" panose="02000503020000020004" pitchFamily="50" charset="0"/>
                <a:cs typeface="Times New Roman" panose="02020603050405020304" pitchFamily="18" charset="0"/>
              </a:rPr>
              <a:t>)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133 – 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D65D103-BF18-ACFA-134B-1B1B24BDBF30}"/>
              </a:ext>
            </a:extLst>
          </p:cNvPr>
          <p:cNvSpPr/>
          <p:nvPr/>
        </p:nvSpPr>
        <p:spPr>
          <a:xfrm>
            <a:off x="2130250" y="1285157"/>
            <a:ext cx="57376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Кафедра 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КМСІТ 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готує фахівців у галузі конструювання сучасного обладнання та інструментальних систем</a:t>
            </a:r>
            <a:r>
              <a:rPr lang="uk-UA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мехатроніки та автоматизації промислових і верстатних</a:t>
            </a:r>
            <a:r>
              <a:rPr lang="en-US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комплексів,</a:t>
            </a:r>
            <a:r>
              <a:rPr lang="en-US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інноваційних технологій, комп’ютерного</a:t>
            </a:r>
            <a:endParaRPr lang="uk-UA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65F202-25EE-8EA3-68D0-5157BFF9D1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96" y="82943"/>
            <a:ext cx="540000" cy="540000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8BA39A-D30A-C828-CC48-A17212BDDAA4}"/>
              </a:ext>
            </a:extLst>
          </p:cNvPr>
          <p:cNvSpPr txBox="1"/>
          <p:nvPr/>
        </p:nvSpPr>
        <p:spPr>
          <a:xfrm>
            <a:off x="2130250" y="2657217"/>
            <a:ext cx="6792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графічного моделювання, автоматизованого програмування обладнання з числовим програмним управлінням.</a:t>
            </a:r>
            <a:endParaRPr lang="ru-RU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97CDE7-1AB8-502E-2594-3F7E36F47D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60304" y="75411"/>
            <a:ext cx="427425" cy="54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1899856-52A9-35AF-3BE6-F486EA0F84FD}"/>
              </a:ext>
            </a:extLst>
          </p:cNvPr>
          <p:cNvSpPr/>
          <p:nvPr/>
        </p:nvSpPr>
        <p:spPr>
          <a:xfrm>
            <a:off x="3335987" y="6183019"/>
            <a:ext cx="5705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sz="1400" dirty="0">
                <a:latin typeface="Furore" panose="02000503020000020004" pitchFamily="50" charset="0"/>
              </a:rPr>
              <a:t>Докторантура (</a:t>
            </a:r>
            <a:r>
              <a:rPr lang="ru-RU" sz="1400" dirty="0" err="1">
                <a:latin typeface="Furore" panose="02000503020000020004" pitchFamily="50" charset="0"/>
              </a:rPr>
              <a:t>ступінь</a:t>
            </a:r>
            <a:r>
              <a:rPr lang="ru-RU" sz="1400" dirty="0">
                <a:latin typeface="Furore" panose="02000503020000020004" pitchFamily="50" charset="0"/>
              </a:rPr>
              <a:t> доктора наук</a:t>
            </a:r>
            <a:r>
              <a:rPr lang="ru-RU" sz="1400">
                <a:latin typeface="Furore" panose="02000503020000020004" pitchFamily="50" charset="0"/>
              </a:rPr>
              <a:t>)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170664-0E6F-49D5-7CD9-FD65B5BF2119}"/>
              </a:ext>
            </a:extLst>
          </p:cNvPr>
          <p:cNvSpPr txBox="1"/>
          <p:nvPr/>
        </p:nvSpPr>
        <p:spPr>
          <a:xfrm>
            <a:off x="3825182" y="6462635"/>
            <a:ext cx="53188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133 – «</a:t>
            </a:r>
            <a:r>
              <a:rPr lang="uk-UA" sz="140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21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1345B6-F586-3871-B4A4-1EF713A93C9F}"/>
              </a:ext>
            </a:extLst>
          </p:cNvPr>
          <p:cNvSpPr txBox="1"/>
          <p:nvPr/>
        </p:nvSpPr>
        <p:spPr>
          <a:xfrm>
            <a:off x="556285" y="-30920"/>
            <a:ext cx="777382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КАФЕДРА</a:t>
            </a:r>
          </a:p>
          <a:p>
            <a:pPr algn="ctr"/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«Комп’ютеризовані </a:t>
            </a:r>
            <a:r>
              <a:rPr lang="uk-UA" sz="2000" dirty="0" err="1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мехатронні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 системи,</a:t>
            </a:r>
          </a:p>
          <a:p>
            <a:pPr algn="ctr"/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інструмент і технології»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Furore" panose="02000503020000020004" pitchFamily="50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65F202-25EE-8EA3-68D0-5157BFF9D1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322" y="84434"/>
            <a:ext cx="540000" cy="540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B35822-3208-14DB-1F2D-6C0C139DD389}"/>
              </a:ext>
            </a:extLst>
          </p:cNvPr>
          <p:cNvSpPr txBox="1"/>
          <p:nvPr/>
        </p:nvSpPr>
        <p:spPr>
          <a:xfrm>
            <a:off x="1767594" y="2053972"/>
            <a:ext cx="7254028" cy="4684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>
                <a:latin typeface="Furore" panose="02000503020000020004" pitchFamily="50" charset="0"/>
                <a:cs typeface="Arial" panose="020B0604020202020204" pitchFamily="34" charset="0"/>
              </a:rPr>
              <a:t>Випускники кафедри </a:t>
            </a:r>
            <a:r>
              <a:rPr lang="uk-UA" sz="16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Furore" panose="02000503020000020004" pitchFamily="50" charset="0"/>
                <a:cs typeface="Arial" panose="020B0604020202020204" pitchFamily="34" charset="0"/>
              </a:rPr>
              <a:t>КМСІТ</a:t>
            </a:r>
            <a:r>
              <a:rPr lang="uk-UA" sz="1600" dirty="0">
                <a:latin typeface="Furore" panose="02000503020000020004" pitchFamily="50" charset="0"/>
                <a:cs typeface="Arial" panose="020B0604020202020204" pitchFamily="34" charset="0"/>
              </a:rPr>
              <a:t> можуть працювати:</a:t>
            </a:r>
          </a:p>
          <a:p>
            <a:pPr indent="712788" algn="just">
              <a:lnSpc>
                <a:spcPct val="150000"/>
              </a:lnSpc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 інженерних та керівних посадах промислових підприємств, проектно-сервісних фірм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, у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представництвах фірм-виробників технологічного обладнання, у сфері сертифікації 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обладнання;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712788" algn="just">
              <a:lnSpc>
                <a:spcPct val="150000"/>
              </a:lnSpc>
              <a:spcBef>
                <a:spcPts val="600"/>
              </a:spcBef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фірмах, що займаються проектуванням, програмуванням і обслуговуванням в області сучасного машинобудування та приладобудування, в проектних організаціях та конструкторських 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бюро;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712788" algn="just">
              <a:lnSpc>
                <a:spcPct val="150000"/>
              </a:lnSpc>
              <a:spcBef>
                <a:spcPts val="600"/>
              </a:spcBef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підприємствах, що займаються розробкою апаратних і програмних засобів систем управління роботами і автоматизованим обладнанням,  інтелектуальних систем управління та обробки 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інформації;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712788" algn="just">
              <a:lnSpc>
                <a:spcPct val="150000"/>
              </a:lnSpc>
              <a:spcBef>
                <a:spcPts val="600"/>
              </a:spcBef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інженера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-технологами, що застосовують в роботі навички програмування систем управління 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верстатами;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712788" algn="just">
              <a:lnSpc>
                <a:spcPct val="150000"/>
              </a:lnSpc>
              <a:spcBef>
                <a:spcPts val="600"/>
              </a:spcBef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науко-дослідних установах та представництвах зарубіжних фірм.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38D7DAB-32DF-B735-67FF-45FA4C79BC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60304" y="75411"/>
            <a:ext cx="427425" cy="54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Эмблема">
            <a:extLst>
              <a:ext uri="{FF2B5EF4-FFF2-40B4-BE49-F238E27FC236}">
                <a16:creationId xmlns:a16="http://schemas.microsoft.com/office/drawing/2014/main" id="{D87A4454-227D-F4F7-DE0E-93C1364C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971" y="1179922"/>
            <a:ext cx="1149747" cy="12004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Трехмерная модель 15" descr="Зеленая галочка">
                <a:extLst>
                  <a:ext uri="{FF2B5EF4-FFF2-40B4-BE49-F238E27FC236}">
                    <a16:creationId xmlns:a16="http://schemas.microsoft.com/office/drawing/2014/main" id="{3DBB82E9-28EE-EE65-78A7-74BB22B1288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4886525"/>
                  </p:ext>
                </p:extLst>
              </p:nvPr>
            </p:nvGraphicFramePr>
            <p:xfrm>
              <a:off x="2280014" y="2413003"/>
              <a:ext cx="362703" cy="43426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Трехмерная модель 15" descr="Зеленая галочка">
                <a:extLst>
                  <a:ext uri="{FF2B5EF4-FFF2-40B4-BE49-F238E27FC236}">
                    <a16:creationId xmlns:a16="http://schemas.microsoft.com/office/drawing/2014/main" id="{3DBB82E9-28EE-EE65-78A7-74BB22B128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80014" y="2413003"/>
                <a:ext cx="362703" cy="43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Трехмерная модель 20" descr="Зеленая галочка">
                <a:extLst>
                  <a:ext uri="{FF2B5EF4-FFF2-40B4-BE49-F238E27FC236}">
                    <a16:creationId xmlns:a16="http://schemas.microsoft.com/office/drawing/2014/main" id="{F6A791A8-23AD-3681-D73B-251A6C1C20B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3994046"/>
                  </p:ext>
                </p:extLst>
              </p:nvPr>
            </p:nvGraphicFramePr>
            <p:xfrm>
              <a:off x="2280013" y="3422364"/>
              <a:ext cx="362703" cy="43426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Трехмерная модель 20" descr="Зеленая галочка">
                <a:extLst>
                  <a:ext uri="{FF2B5EF4-FFF2-40B4-BE49-F238E27FC236}">
                    <a16:creationId xmlns:a16="http://schemas.microsoft.com/office/drawing/2014/main" id="{F6A791A8-23AD-3681-D73B-251A6C1C20B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80013" y="3422364"/>
                <a:ext cx="362703" cy="43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Трехмерная модель 21" descr="Зеленая галочка">
                <a:extLst>
                  <a:ext uri="{FF2B5EF4-FFF2-40B4-BE49-F238E27FC236}">
                    <a16:creationId xmlns:a16="http://schemas.microsoft.com/office/drawing/2014/main" id="{34A523E9-E3E4-9BB8-A203-CE71035883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7560541"/>
                  </p:ext>
                </p:extLst>
              </p:nvPr>
            </p:nvGraphicFramePr>
            <p:xfrm>
              <a:off x="2280012" y="4445472"/>
              <a:ext cx="362703" cy="43426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Трехмерная модель 21" descr="Зеленая галочка">
                <a:extLst>
                  <a:ext uri="{FF2B5EF4-FFF2-40B4-BE49-F238E27FC236}">
                    <a16:creationId xmlns:a16="http://schemas.microsoft.com/office/drawing/2014/main" id="{34A523E9-E3E4-9BB8-A203-CE71035883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80012" y="4445472"/>
                <a:ext cx="362703" cy="43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3" name="Трехмерная модель 22" descr="Зеленая галочка">
                <a:extLst>
                  <a:ext uri="{FF2B5EF4-FFF2-40B4-BE49-F238E27FC236}">
                    <a16:creationId xmlns:a16="http://schemas.microsoft.com/office/drawing/2014/main" id="{36602ECB-6951-2475-E11E-23ED613FEF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279130"/>
                  </p:ext>
                </p:extLst>
              </p:nvPr>
            </p:nvGraphicFramePr>
            <p:xfrm>
              <a:off x="2280012" y="5483679"/>
              <a:ext cx="362703" cy="43426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3" name="Трехмерная модель 22" descr="Зеленая галочка">
                <a:extLst>
                  <a:ext uri="{FF2B5EF4-FFF2-40B4-BE49-F238E27FC236}">
                    <a16:creationId xmlns:a16="http://schemas.microsoft.com/office/drawing/2014/main" id="{36602ECB-6951-2475-E11E-23ED613FEF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80012" y="5483679"/>
                <a:ext cx="362703" cy="43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Трехмерная модель 23" descr="Зеленая галочка">
                <a:extLst>
                  <a:ext uri="{FF2B5EF4-FFF2-40B4-BE49-F238E27FC236}">
                    <a16:creationId xmlns:a16="http://schemas.microsoft.com/office/drawing/2014/main" id="{2A88E787-854A-896A-C7C1-2665301DD8A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51603094"/>
                  </p:ext>
                </p:extLst>
              </p:nvPr>
            </p:nvGraphicFramePr>
            <p:xfrm>
              <a:off x="2280012" y="6219941"/>
              <a:ext cx="362703" cy="43426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Трехмерная модель 23" descr="Зеленая галочка">
                <a:extLst>
                  <a:ext uri="{FF2B5EF4-FFF2-40B4-BE49-F238E27FC236}">
                    <a16:creationId xmlns:a16="http://schemas.microsoft.com/office/drawing/2014/main" id="{2A88E787-854A-896A-C7C1-2665301DD8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80012" y="6219941"/>
                <a:ext cx="362703" cy="434263"/>
              </a:xfrm>
              <a:prstGeom prst="rect">
                <a:avLst/>
              </a:prstGeom>
              <a:noFill/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2086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81E43E-B519-A107-BDDD-9B0F7192A087}"/>
              </a:ext>
            </a:extLst>
          </p:cNvPr>
          <p:cNvSpPr txBox="1"/>
          <p:nvPr/>
        </p:nvSpPr>
        <p:spPr>
          <a:xfrm>
            <a:off x="2009668" y="3127978"/>
            <a:ext cx="693124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Освітня програм для першого (бакалаврського) рівня: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Підйомно</a:t>
            </a:r>
            <a:r>
              <a:rPr lang="uk-UA" sz="1400" cap="all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-транспортні машини та робототехніка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CA6C7C-F1EA-8E81-A364-23CF9564F0D3}"/>
              </a:ext>
            </a:extLst>
          </p:cNvPr>
          <p:cNvSpPr txBox="1"/>
          <p:nvPr/>
        </p:nvSpPr>
        <p:spPr>
          <a:xfrm>
            <a:off x="-543899" y="35515"/>
            <a:ext cx="1001073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КАФЕДРА</a:t>
            </a:r>
          </a:p>
          <a:p>
            <a:pPr algn="ctr"/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«</a:t>
            </a:r>
            <a:r>
              <a:rPr lang="uk-UA" sz="2000" dirty="0" err="1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Підйомно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-транспортних і металургійних машин»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Furore" panose="02000503020000020004" pitchFamily="50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3962BD-53AD-15FB-BE30-5C6E94DC9E5F}"/>
              </a:ext>
            </a:extLst>
          </p:cNvPr>
          <p:cNvSpPr/>
          <p:nvPr/>
        </p:nvSpPr>
        <p:spPr>
          <a:xfrm>
            <a:off x="902244" y="4313661"/>
            <a:ext cx="803866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Освітні програми для другого (магістерського) рівня: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Освітньо-професійна програма спеціальність 133 – 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285750" indent="-285750" algn="r">
              <a:buFont typeface="Wingdings" panose="05000000000000000000" pitchFamily="2" charset="2"/>
              <a:buChar char="ü"/>
            </a:pP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Освітньо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-наукова програма спеціальність 133 – 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53B0A4-24B6-FEF4-7D1E-EE5D7B795DAE}"/>
              </a:ext>
            </a:extLst>
          </p:cNvPr>
          <p:cNvSpPr/>
          <p:nvPr/>
        </p:nvSpPr>
        <p:spPr>
          <a:xfrm>
            <a:off x="1866883" y="5499344"/>
            <a:ext cx="707402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Освітня програма для третього (</a:t>
            </a:r>
            <a:r>
              <a:rPr lang="uk-UA" sz="1400" dirty="0" err="1">
                <a:latin typeface="Furore" panose="02000503020000020004" pitchFamily="50" charset="0"/>
                <a:cs typeface="Times New Roman" panose="02020603050405020304" pitchFamily="18" charset="0"/>
              </a:rPr>
              <a:t>освітньо</a:t>
            </a: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-наукового) рівня </a:t>
            </a:r>
            <a:r>
              <a:rPr lang="ru-RU" sz="1400" dirty="0">
                <a:latin typeface="Furore" panose="02000503020000020004" pitchFamily="50" charset="0"/>
                <a:cs typeface="Times New Roman" panose="02020603050405020304" pitchFamily="18" charset="0"/>
              </a:rPr>
              <a:t>(</a:t>
            </a: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ступінь</a:t>
            </a:r>
            <a:r>
              <a:rPr lang="ru-RU" sz="1400" dirty="0">
                <a:latin typeface="Furore" panose="02000503020000020004" pitchFamily="50" charset="0"/>
                <a:cs typeface="Times New Roman" panose="02020603050405020304" pitchFamily="18" charset="0"/>
              </a:rPr>
              <a:t> доктора </a:t>
            </a:r>
            <a:r>
              <a:rPr lang="uk-UA" sz="1400" dirty="0">
                <a:latin typeface="Furore" panose="02000503020000020004" pitchFamily="50" charset="0"/>
                <a:cs typeface="Times New Roman" panose="02020603050405020304" pitchFamily="18" charset="0"/>
              </a:rPr>
              <a:t>філософії/</a:t>
            </a:r>
            <a:r>
              <a:rPr lang="en-US" sz="1400" dirty="0">
                <a:latin typeface="Furore" panose="02000503020000020004" pitchFamily="50" charset="0"/>
                <a:cs typeface="Times New Roman" panose="02020603050405020304" pitchFamily="18" charset="0"/>
              </a:rPr>
              <a:t>PhD</a:t>
            </a:r>
            <a:r>
              <a:rPr lang="ru-RU" sz="1400" dirty="0">
                <a:latin typeface="Furore" panose="02000503020000020004" pitchFamily="50" charset="0"/>
                <a:cs typeface="Times New Roman" panose="02020603050405020304" pitchFamily="18" charset="0"/>
              </a:rPr>
              <a:t>) 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133 – «</a:t>
            </a:r>
            <a:r>
              <a:rPr lang="uk-UA" sz="14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</a:t>
            </a:r>
            <a:r>
              <a:rPr lang="uk-UA" sz="140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МАШИНОБУДУВАННЯ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17C3DFB-5C65-0DCA-39DC-6E4A7F7B419A}"/>
              </a:ext>
            </a:extLst>
          </p:cNvPr>
          <p:cNvSpPr/>
          <p:nvPr/>
        </p:nvSpPr>
        <p:spPr>
          <a:xfrm>
            <a:off x="2009670" y="1307015"/>
            <a:ext cx="5393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Кафедра </a:t>
            </a:r>
            <a:r>
              <a:rPr lang="uk-UA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ПТММ </a:t>
            </a:r>
            <a:r>
              <a:rPr lang="uk-UA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готує фахівців у галузі конструювання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експлуатації: кранів, будівельних машин, дорожньої і меліоративної техніки, навантажувачів, ескалаторів</a:t>
            </a:r>
            <a:r>
              <a:rPr lang="uk-UA">
                <a:latin typeface="Arial" panose="020B0604020202020204" pitchFamily="34" charset="0"/>
                <a:cs typeface="Arial" panose="020B0604020202020204" pitchFamily="34" charset="0"/>
              </a:rPr>
              <a:t>, рольгангів, </a:t>
            </a:r>
            <a:endParaRPr lang="uk-UA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346819-D5C3-C64B-3278-6FC2E95CF0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t="20912" r="23111" b="33386"/>
          <a:stretch/>
        </p:blipFill>
        <p:spPr>
          <a:xfrm>
            <a:off x="7461034" y="1136606"/>
            <a:ext cx="1479877" cy="12024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37F40B-7032-EB36-8D72-DC05699BA6D7}"/>
              </a:ext>
            </a:extLst>
          </p:cNvPr>
          <p:cNvSpPr txBox="1"/>
          <p:nvPr/>
        </p:nvSpPr>
        <p:spPr>
          <a:xfrm>
            <a:off x="2009669" y="2411869"/>
            <a:ext cx="6931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>
                <a:latin typeface="Arial" panose="020B0604020202020204" pitchFamily="34" charset="0"/>
                <a:cs typeface="Arial" panose="020B0604020202020204" pitchFamily="34" charset="0"/>
              </a:rPr>
              <a:t>ліфтів, транспортерів та іншого сучасного технологічного обладнання</a:t>
            </a:r>
            <a:r>
              <a:rPr lang="ru-RU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4A6E1E-5148-CF77-9B55-32D1271FBE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96" y="82943"/>
            <a:ext cx="540000" cy="540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916151-BC2F-FF0E-D95A-1754D1DF867C}"/>
              </a:ext>
            </a:extLst>
          </p:cNvPr>
          <p:cNvSpPr txBox="1"/>
          <p:nvPr/>
        </p:nvSpPr>
        <p:spPr>
          <a:xfrm>
            <a:off x="3547068" y="3643400"/>
            <a:ext cx="53938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Спеціальність 133 – «</a:t>
            </a:r>
            <a:r>
              <a:rPr lang="uk-UA" sz="140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ГАЛУЗЕВЕ МАШИНОБУДУВАННЯ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ru-RU" sz="140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866A5128-AA48-6211-33A8-ABCB080648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60304" y="75411"/>
            <a:ext cx="427425" cy="54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641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CA6C7C-F1EA-8E81-A364-23CF9564F0D3}"/>
              </a:ext>
            </a:extLst>
          </p:cNvPr>
          <p:cNvSpPr txBox="1"/>
          <p:nvPr/>
        </p:nvSpPr>
        <p:spPr>
          <a:xfrm>
            <a:off x="-543899" y="35515"/>
            <a:ext cx="1001073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КАФЕДРА</a:t>
            </a:r>
          </a:p>
          <a:p>
            <a:pPr algn="ctr"/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«</a:t>
            </a:r>
            <a:r>
              <a:rPr lang="uk-UA" sz="2000" dirty="0" err="1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Підйомно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-транспортних і металургійних машин»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Furore" panose="02000503020000020004" pitchFamily="50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346819-D5C3-C64B-3278-6FC2E95CF0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t="20912" r="23111" b="33386"/>
          <a:stretch/>
        </p:blipFill>
        <p:spPr>
          <a:xfrm>
            <a:off x="7333819" y="1201852"/>
            <a:ext cx="1479877" cy="12024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4A6E1E-5148-CF77-9B55-32D1271FBE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96" y="82943"/>
            <a:ext cx="540000" cy="540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1AD6A2-03D9-807A-58CB-FE8D18C13AF7}"/>
              </a:ext>
            </a:extLst>
          </p:cNvPr>
          <p:cNvSpPr txBox="1"/>
          <p:nvPr/>
        </p:nvSpPr>
        <p:spPr>
          <a:xfrm>
            <a:off x="2942548" y="3256514"/>
            <a:ext cx="6524287" cy="74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>
                <a:latin typeface="Furore" panose="02000503020000020004" pitchFamily="50" charset="0"/>
                <a:cs typeface="Times New Roman" panose="02020603050405020304" pitchFamily="18" charset="0"/>
              </a:rPr>
              <a:t>Випускники кафедри </a:t>
            </a:r>
            <a:r>
              <a:rPr lang="uk-UA" sz="1600" dirty="0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Furore" panose="02000503020000020004" pitchFamily="50" charset="0"/>
                <a:cs typeface="Times New Roman" panose="02020603050405020304" pitchFamily="18" charset="0"/>
              </a:rPr>
              <a:t>ПТММ</a:t>
            </a:r>
            <a:r>
              <a:rPr lang="uk-UA" sz="1600" dirty="0">
                <a:latin typeface="Furore" panose="02000503020000020004" pitchFamily="50" charset="0"/>
                <a:cs typeface="Times New Roman" panose="02020603050405020304" pitchFamily="18" charset="0"/>
              </a:rPr>
              <a:t> можуть працювати:</a:t>
            </a:r>
          </a:p>
          <a:p>
            <a:pPr algn="just"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5DF7CF-9B65-F6D8-C106-92FD1D9769D2}"/>
              </a:ext>
            </a:extLst>
          </p:cNvPr>
          <p:cNvSpPr/>
          <p:nvPr/>
        </p:nvSpPr>
        <p:spPr>
          <a:xfrm>
            <a:off x="2942548" y="958845"/>
            <a:ext cx="4221927" cy="1524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>
                <a:latin typeface="Arial" panose="020B0604020202020204" pitchFamily="34" charset="0"/>
                <a:cs typeface="Arial" panose="020B0604020202020204" pitchFamily="34" charset="0"/>
              </a:rPr>
              <a:t>Машини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і обладнання, які вивчаються в межах освітніх програм, є невід’ємною частиною промисловості, сільського господарства, будівництва</a:t>
            </a:r>
            <a:r>
              <a:rPr lang="uk-UA" sz="1600">
                <a:latin typeface="Arial" panose="020B0604020202020204" pitchFamily="34" charset="0"/>
                <a:cs typeface="Arial" panose="020B0604020202020204" pitchFamily="34" charset="0"/>
              </a:rPr>
              <a:t>, транспортних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6C1227-A70B-D850-BE88-0AE2235208F3}"/>
              </a:ext>
            </a:extLst>
          </p:cNvPr>
          <p:cNvSpPr txBox="1"/>
          <p:nvPr/>
        </p:nvSpPr>
        <p:spPr>
          <a:xfrm>
            <a:off x="2942548" y="2516767"/>
            <a:ext cx="60842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>
                <a:latin typeface="Arial" panose="020B0604020202020204" pitchFamily="34" charset="0"/>
                <a:cs typeface="Arial" panose="020B0604020202020204" pitchFamily="34" charset="0"/>
              </a:rPr>
              <a:t>систем, житлово-комунального господарства. </a:t>
            </a:r>
            <a:endParaRPr lang="ru-RU" sz="1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EEA656-FCBC-FE6A-9B5A-F5EBEA44E831}"/>
              </a:ext>
            </a:extLst>
          </p:cNvPr>
          <p:cNvSpPr txBox="1"/>
          <p:nvPr/>
        </p:nvSpPr>
        <p:spPr>
          <a:xfrm>
            <a:off x="2942548" y="3758638"/>
            <a:ext cx="5829663" cy="2395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фахівцями у сфері розрахунку, проектування, діагностики, сертифікації, експлуатації та обслуговування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>
              <a:lnSpc>
                <a:spcPct val="200000"/>
              </a:lnSpc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кранів, 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>
              <a:lnSpc>
                <a:spcPct val="200000"/>
              </a:lnSpc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дорожніх машин, 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>
              <a:lnSpc>
                <a:spcPct val="200000"/>
              </a:lnSpc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конвеєрів, 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>
              <a:lnSpc>
                <a:spcPct val="200000"/>
              </a:lnSpc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ліфтів та іншого обладнання.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Трехмерная модель 17" descr="Зеленая галочка">
                <a:extLst>
                  <a:ext uri="{FF2B5EF4-FFF2-40B4-BE49-F238E27FC236}">
                    <a16:creationId xmlns:a16="http://schemas.microsoft.com/office/drawing/2014/main" id="{90CE3DB1-BAF1-BBAE-76D5-366AED30EF8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1320772"/>
                  </p:ext>
                </p:extLst>
              </p:nvPr>
            </p:nvGraphicFramePr>
            <p:xfrm>
              <a:off x="3103979" y="4423969"/>
              <a:ext cx="362703" cy="434263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Трехмерная модель 17" descr="Зеленая галочка">
                <a:extLst>
                  <a:ext uri="{FF2B5EF4-FFF2-40B4-BE49-F238E27FC236}">
                    <a16:creationId xmlns:a16="http://schemas.microsoft.com/office/drawing/2014/main" id="{90CE3DB1-BAF1-BBAE-76D5-366AED30EF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03979" y="4423969"/>
                <a:ext cx="362703" cy="43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9" name="Трехмерная модель 18" descr="Зеленая галочка">
                <a:extLst>
                  <a:ext uri="{FF2B5EF4-FFF2-40B4-BE49-F238E27FC236}">
                    <a16:creationId xmlns:a16="http://schemas.microsoft.com/office/drawing/2014/main" id="{67A25833-2C1D-496B-C84F-8EE27A8E8EF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45889649"/>
                  </p:ext>
                </p:extLst>
              </p:nvPr>
            </p:nvGraphicFramePr>
            <p:xfrm>
              <a:off x="3103978" y="4889543"/>
              <a:ext cx="362703" cy="434263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9" name="Трехмерная модель 18" descr="Зеленая галочка">
                <a:extLst>
                  <a:ext uri="{FF2B5EF4-FFF2-40B4-BE49-F238E27FC236}">
                    <a16:creationId xmlns:a16="http://schemas.microsoft.com/office/drawing/2014/main" id="{67A25833-2C1D-496B-C84F-8EE27A8E8EF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03978" y="4889543"/>
                <a:ext cx="362703" cy="43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Трехмерная модель 19" descr="Зеленая галочка">
                <a:extLst>
                  <a:ext uri="{FF2B5EF4-FFF2-40B4-BE49-F238E27FC236}">
                    <a16:creationId xmlns:a16="http://schemas.microsoft.com/office/drawing/2014/main" id="{5B753097-3FEA-F176-AA8F-33E6899506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3819613"/>
                  </p:ext>
                </p:extLst>
              </p:nvPr>
            </p:nvGraphicFramePr>
            <p:xfrm>
              <a:off x="3103977" y="5335030"/>
              <a:ext cx="362703" cy="434263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Трехмерная модель 19" descr="Зеленая галочка">
                <a:extLst>
                  <a:ext uri="{FF2B5EF4-FFF2-40B4-BE49-F238E27FC236}">
                    <a16:creationId xmlns:a16="http://schemas.microsoft.com/office/drawing/2014/main" id="{5B753097-3FEA-F176-AA8F-33E6899506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03977" y="5335030"/>
                <a:ext cx="362703" cy="434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Трехмерная модель 20" descr="Зеленая галочка">
                <a:extLst>
                  <a:ext uri="{FF2B5EF4-FFF2-40B4-BE49-F238E27FC236}">
                    <a16:creationId xmlns:a16="http://schemas.microsoft.com/office/drawing/2014/main" id="{3D65091F-1201-5770-322D-E39758F727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88229016"/>
                  </p:ext>
                </p:extLst>
              </p:nvPr>
            </p:nvGraphicFramePr>
            <p:xfrm>
              <a:off x="3103976" y="5738982"/>
              <a:ext cx="362703" cy="434263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62703" cy="43426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310095" ay="3879290" az="420278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5629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Трехмерная модель 20" descr="Зеленая галочка">
                <a:extLst>
                  <a:ext uri="{FF2B5EF4-FFF2-40B4-BE49-F238E27FC236}">
                    <a16:creationId xmlns:a16="http://schemas.microsoft.com/office/drawing/2014/main" id="{3D65091F-1201-5770-322D-E39758F727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03976" y="5738982"/>
                <a:ext cx="362703" cy="434263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Picture 2">
            <a:extLst>
              <a:ext uri="{FF2B5EF4-FFF2-40B4-BE49-F238E27FC236}">
                <a16:creationId xmlns:a16="http://schemas.microsoft.com/office/drawing/2014/main" id="{BE1FDFDE-7B88-DC8B-2D5B-D38EEDE93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60304" y="75411"/>
            <a:ext cx="427425" cy="54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B5664B-E6DD-DFAB-9A8D-745F0721D6E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00"/>
          <a:stretch/>
        </p:blipFill>
        <p:spPr>
          <a:xfrm>
            <a:off x="5909132" y="4602145"/>
            <a:ext cx="3117692" cy="210754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266154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B7293D-9BA0-0D59-94BC-27B913803819}"/>
              </a:ext>
            </a:extLst>
          </p:cNvPr>
          <p:cNvSpPr txBox="1"/>
          <p:nvPr/>
        </p:nvSpPr>
        <p:spPr>
          <a:xfrm>
            <a:off x="923636" y="2444925"/>
            <a:ext cx="803866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Освітня програма </a:t>
            </a:r>
            <a:r>
              <a:rPr lang="uk-UA" sz="1400" dirty="0">
                <a:latin typeface="Furore" panose="02000503020000020004" pitchFamily="50" charset="0"/>
                <a:cs typeface="Arial" panose="020B0604020202020204" pitchFamily="34" charset="0"/>
              </a:rPr>
              <a:t>для першого (бакалаврського</a:t>
            </a: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) рівня </a:t>
            </a:r>
            <a:b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</a:b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та </a:t>
            </a:r>
            <a: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  <a:t>другого (магістерського) рівня </a:t>
            </a: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:</a:t>
            </a:r>
            <a:endParaRPr lang="uk-UA" sz="1400" dirty="0">
              <a:latin typeface="Furore" panose="02000503020000020004" pitchFamily="50" charset="0"/>
              <a:cs typeface="Arial" panose="020B0604020202020204" pitchFamily="34" charset="0"/>
            </a:endParaRP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Освітньо-професійна програма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КОМП’ЮТЕРні системи та мережі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123 –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комп’ютерна інженерія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FAF512B-DE07-B759-3A73-11F0A6D843A9}"/>
              </a:ext>
            </a:extLst>
          </p:cNvPr>
          <p:cNvSpPr/>
          <p:nvPr/>
        </p:nvSpPr>
        <p:spPr>
          <a:xfrm>
            <a:off x="3159992" y="1330113"/>
            <a:ext cx="4237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Кафедра </a:t>
            </a:r>
            <a:r>
              <a:rPr lang="uk-UA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АВП </a:t>
            </a:r>
            <a:r>
              <a:rPr lang="uk-UA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готує високоякісних фахівців з спеціальностей:</a:t>
            </a:r>
            <a:endParaRPr lang="uk-UA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C2B897-049D-5E48-B26F-2557DDBB5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96" y="82943"/>
            <a:ext cx="540000" cy="540000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62D30131-D180-6594-CE03-A5630FD3A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60304" y="75411"/>
            <a:ext cx="427425" cy="54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B8A301A-4451-40B8-2BC6-45F0ED53D0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47" t="8449" r="80907" b="71065"/>
          <a:stretch/>
        </p:blipFill>
        <p:spPr>
          <a:xfrm>
            <a:off x="7697922" y="916405"/>
            <a:ext cx="1264380" cy="12024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F6C3538-3B0A-F834-C952-6D7F3194DFB6}"/>
              </a:ext>
            </a:extLst>
          </p:cNvPr>
          <p:cNvSpPr/>
          <p:nvPr/>
        </p:nvSpPr>
        <p:spPr>
          <a:xfrm>
            <a:off x="2639290" y="3562092"/>
            <a:ext cx="6323011" cy="3144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uk-UA" sz="1400" ker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Комп’ютерна інженерія або інженерія комп’ютерних систем об’єднує інформатику та комп’ютерні технології і зосереджена не тільки на роботі комп’ютерних систем, але й на їх інтеграції для вирішення задачі в галузях інформаційного сервісу, промисловості сільського господарства, медицині, побутовій техніці та ін. Робота в ІТ-індустрії передбачає створення і використання програмних систем і мереж, їх системного програмного забезпечення та баз даних, мікропроцесорних багатоядерних систем, бездротових і мобільних систем, мережевих комунікацій, інтеграцію комп’ютерних систем. Тому передбачається підготовка фахівця в галузі електроніки, програмного забезпечення й інтеграції апаратно-програмного забезпечення.</a:t>
            </a:r>
            <a:endParaRPr lang="uk-UA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4D9574-A0C1-79C6-A443-5D2F85E32465}"/>
              </a:ext>
            </a:extLst>
          </p:cNvPr>
          <p:cNvSpPr txBox="1"/>
          <p:nvPr/>
        </p:nvSpPr>
        <p:spPr>
          <a:xfrm>
            <a:off x="1841750" y="-31485"/>
            <a:ext cx="620243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КАФЕДРА</a:t>
            </a:r>
          </a:p>
          <a:p>
            <a:pPr algn="ctr"/>
            <a:r>
              <a:rPr lang="uk-UA" sz="200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«автоматизації виробничих процесів»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Furore" panose="02000503020000020004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92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B7293D-9BA0-0D59-94BC-27B913803819}"/>
              </a:ext>
            </a:extLst>
          </p:cNvPr>
          <p:cNvSpPr txBox="1"/>
          <p:nvPr/>
        </p:nvSpPr>
        <p:spPr>
          <a:xfrm>
            <a:off x="1895566" y="983364"/>
            <a:ext cx="710414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 algn="r">
              <a:buFont typeface="Wingdings" panose="05000000000000000000" pitchFamily="2" charset="2"/>
              <a:buChar char="Ø"/>
            </a:pP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Освітня програма </a:t>
            </a:r>
            <a:r>
              <a:rPr lang="uk-UA" sz="1400" dirty="0">
                <a:latin typeface="Furore" panose="02000503020000020004" pitchFamily="50" charset="0"/>
                <a:cs typeface="Arial" panose="020B0604020202020204" pitchFamily="34" charset="0"/>
              </a:rPr>
              <a:t>для першого (бакалаврського</a:t>
            </a: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) рівня </a:t>
            </a:r>
            <a:b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</a:b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та </a:t>
            </a:r>
            <a: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  <a:t>другого (магістерського) рівня </a:t>
            </a: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:</a:t>
            </a:r>
            <a:endParaRPr lang="uk-UA" sz="1400" dirty="0">
              <a:latin typeface="Furore" panose="02000503020000020004" pitchFamily="50" charset="0"/>
              <a:cs typeface="Arial" panose="020B0604020202020204" pitchFamily="34" charset="0"/>
            </a:endParaRP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Освітньо-професійна програма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автоматизація та комп’ютерно-інтегровані технології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174 –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автоматизація, комп’ютерно-інтегровані технології та робототехніка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0C6EFC-6258-BAE5-0546-97E3DF03F5E6}"/>
              </a:ext>
            </a:extLst>
          </p:cNvPr>
          <p:cNvSpPr txBox="1"/>
          <p:nvPr/>
        </p:nvSpPr>
        <p:spPr>
          <a:xfrm>
            <a:off x="1853543" y="-58620"/>
            <a:ext cx="620243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КАФЕДРА</a:t>
            </a:r>
          </a:p>
          <a:p>
            <a:pPr algn="ctr"/>
            <a:r>
              <a:rPr lang="uk-UA" sz="200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«автоматизації виробничих процесів»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Furore" panose="02000503020000020004" pitchFamily="50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C2B897-049D-5E48-B26F-2557DDBB5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96" y="82943"/>
            <a:ext cx="540000" cy="540000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62D30131-D180-6594-CE03-A5630FD3A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60304" y="75411"/>
            <a:ext cx="427425" cy="54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B8A301A-4451-40B8-2BC6-45F0ED53D0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47" t="8449" r="80907" b="71065"/>
          <a:stretch/>
        </p:blipFill>
        <p:spPr>
          <a:xfrm>
            <a:off x="181698" y="5490913"/>
            <a:ext cx="1264380" cy="12024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F6C3538-3B0A-F834-C952-6D7F3194DFB6}"/>
              </a:ext>
            </a:extLst>
          </p:cNvPr>
          <p:cNvSpPr/>
          <p:nvPr/>
        </p:nvSpPr>
        <p:spPr>
          <a:xfrm>
            <a:off x="1542113" y="4163979"/>
            <a:ext cx="7457593" cy="265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uk-U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ринку праці потрібні розумні і здатні оригінально мислити фахівці, які повинні вміти враховувати всі особливості апаратурної та програмної взаємодії людини і машини.</a:t>
            </a:r>
            <a:r>
              <a:rPr lang="en-US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uk-UA" sz="1400" ker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«Автоматизація, комп’ютерно інтегровані технології та робототехніка» - це підготовка з проектування і застосування мікропроцесорних засобів, програмування і організації роботи, автоматизованих систем керування та обробки інформації, а також систем гідро-, пневмо- й електроприводів; набуття вмінь і навичок роботи з комп’ютеризованими, мехатронними та робототехнічними системами, віддалене автоматичне керування об’єктами з використанням дротових та бездротових інформаційних мереж, об’єктно-орієнтованого програмування, хмарних технологій, штучного інтелекту.</a:t>
            </a:r>
            <a:endParaRPr lang="uk-UA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37CA77-2238-115C-02F2-015DB2A17FB6}"/>
              </a:ext>
            </a:extLst>
          </p:cNvPr>
          <p:cNvSpPr txBox="1"/>
          <p:nvPr/>
        </p:nvSpPr>
        <p:spPr>
          <a:xfrm>
            <a:off x="1504710" y="2486597"/>
            <a:ext cx="7532403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 algn="r">
              <a:buFont typeface="Wingdings" panose="05000000000000000000" pitchFamily="2" charset="2"/>
              <a:buChar char="Ø"/>
            </a:pP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Освітня програма для </a:t>
            </a:r>
            <a: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  <a:t>другого (магістерського) рівня та </a:t>
            </a:r>
            <a:b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</a:br>
            <a: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  <a:t>третього (освітньо-наукового) рівня</a:t>
            </a:r>
            <a:r>
              <a:rPr lang="en-US" sz="1400">
                <a:latin typeface="Furore" panose="02000503020000020004" pitchFamily="50" charset="0"/>
                <a:cs typeface="Times New Roman" panose="02020603050405020304" pitchFamily="18" charset="0"/>
              </a:rPr>
              <a:t> </a:t>
            </a:r>
            <a:br>
              <a:rPr lang="en-US" sz="1400">
                <a:latin typeface="Furore" panose="02000503020000020004" pitchFamily="50" charset="0"/>
                <a:cs typeface="Times New Roman" panose="02020603050405020304" pitchFamily="18" charset="0"/>
              </a:rPr>
            </a:br>
            <a:r>
              <a:rPr lang="ru-RU" sz="1400">
                <a:latin typeface="Furore" panose="02000503020000020004" pitchFamily="50" charset="0"/>
                <a:cs typeface="Times New Roman" panose="02020603050405020304" pitchFamily="18" charset="0"/>
              </a:rPr>
              <a:t>(</a:t>
            </a:r>
            <a: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  <a:t>ступінь</a:t>
            </a:r>
            <a:r>
              <a:rPr lang="ru-RU" sz="1400">
                <a:latin typeface="Furore" panose="02000503020000020004" pitchFamily="50" charset="0"/>
                <a:cs typeface="Times New Roman" panose="02020603050405020304" pitchFamily="18" charset="0"/>
              </a:rPr>
              <a:t> доктора </a:t>
            </a:r>
            <a:r>
              <a:rPr lang="uk-UA" sz="1400">
                <a:latin typeface="Furore" panose="02000503020000020004" pitchFamily="50" charset="0"/>
                <a:cs typeface="Times New Roman" panose="02020603050405020304" pitchFamily="18" charset="0"/>
              </a:rPr>
              <a:t>філософії/</a:t>
            </a:r>
            <a:r>
              <a:rPr lang="en-US" sz="1400">
                <a:latin typeface="Furore" panose="02000503020000020004" pitchFamily="50" charset="0"/>
                <a:cs typeface="Times New Roman" panose="02020603050405020304" pitchFamily="18" charset="0"/>
              </a:rPr>
              <a:t>PhD</a:t>
            </a:r>
            <a:r>
              <a:rPr lang="ru-RU" sz="1400">
                <a:latin typeface="Furore" panose="02000503020000020004" pitchFamily="50" charset="0"/>
                <a:cs typeface="Times New Roman" panose="02020603050405020304" pitchFamily="18" charset="0"/>
              </a:rPr>
              <a:t>)</a:t>
            </a: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:</a:t>
            </a:r>
            <a:endParaRPr lang="uk-UA" sz="1400" dirty="0">
              <a:latin typeface="Furore" panose="02000503020000020004" pitchFamily="50" charset="0"/>
              <a:cs typeface="Arial" panose="020B0604020202020204" pitchFamily="34" charset="0"/>
            </a:endParaRPr>
          </a:p>
          <a:p>
            <a:pPr marL="890588" indent="93663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Освітньо-наукова програма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автоматизоване управління </a:t>
            </a:r>
            <a:br>
              <a:rPr lang="en-US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технологічними процесами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775"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174 –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автоматизація, комп’ютерно-інтегровані технології та робототехніка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92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E72ED1-A32B-3C11-D78C-581B5AAE48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71" t="41896" r="8402" b="31406"/>
          <a:stretch/>
        </p:blipFill>
        <p:spPr>
          <a:xfrm>
            <a:off x="3279530" y="3616490"/>
            <a:ext cx="4419588" cy="300532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44C1D9-91F8-4460-C69A-0163DAF70B9D}"/>
              </a:ext>
            </a:extLst>
          </p:cNvPr>
          <p:cNvSpPr txBox="1"/>
          <p:nvPr/>
        </p:nvSpPr>
        <p:spPr>
          <a:xfrm>
            <a:off x="1921396" y="2506951"/>
            <a:ext cx="713616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Освітня програма </a:t>
            </a:r>
            <a:r>
              <a:rPr lang="uk-UA" sz="1400" dirty="0">
                <a:latin typeface="Furore" panose="02000503020000020004" pitchFamily="50" charset="0"/>
                <a:cs typeface="Arial" panose="020B0604020202020204" pitchFamily="34" charset="0"/>
              </a:rPr>
              <a:t>для першого (бакалаврського</a:t>
            </a: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) рівня</a:t>
            </a:r>
            <a:b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</a:br>
            <a:r>
              <a:rPr lang="uk-UA" sz="1400">
                <a:latin typeface="Furore" panose="02000503020000020004" pitchFamily="50" charset="0"/>
                <a:cs typeface="Arial" panose="020B0604020202020204" pitchFamily="34" charset="0"/>
              </a:rPr>
              <a:t>та другого (магістерського) рівня:</a:t>
            </a:r>
            <a:endParaRPr lang="uk-UA" sz="1400" dirty="0">
              <a:latin typeface="Furore" panose="02000503020000020004" pitchFamily="50" charset="0"/>
              <a:cs typeface="Arial" panose="020B0604020202020204" pitchFamily="34" charset="0"/>
            </a:endParaRP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Освітньо-професійна програма</a:t>
            </a:r>
            <a:r>
              <a:rPr lang="uk-UA" sz="1400" i="1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математика</a:t>
            </a:r>
            <a:r>
              <a:rPr lang="uk-UA" sz="1400" i="1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пеціальність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014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 – «</a:t>
            </a:r>
            <a:r>
              <a:rPr lang="uk-UA" sz="1400" cap="all"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середня освіта</a:t>
            </a:r>
            <a:r>
              <a:rPr lang="uk-UA" sz="140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B07003-3130-CD20-C45F-036D41F435FC}"/>
              </a:ext>
            </a:extLst>
          </p:cNvPr>
          <p:cNvSpPr txBox="1"/>
          <p:nvPr/>
        </p:nvSpPr>
        <p:spPr>
          <a:xfrm>
            <a:off x="1283739" y="-47837"/>
            <a:ext cx="777382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КАФЕДРА</a:t>
            </a:r>
          </a:p>
          <a:p>
            <a:pPr algn="ctr"/>
            <a:r>
              <a:rPr lang="uk-UA" sz="2000">
                <a:solidFill>
                  <a:schemeClr val="tx2">
                    <a:lumMod val="50000"/>
                  </a:schemeClr>
                </a:solidFill>
                <a:latin typeface="Furore" panose="02000503020000020004" pitchFamily="50" charset="0"/>
                <a:cs typeface="Arial" panose="020B0604020202020204" pitchFamily="34" charset="0"/>
              </a:rPr>
              <a:t>«математики та моделювання»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Furore" panose="02000503020000020004" pitchFamily="50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2EF49FC-3350-0A55-1B25-5925CDBB4962}"/>
              </a:ext>
            </a:extLst>
          </p:cNvPr>
          <p:cNvSpPr/>
          <p:nvPr/>
        </p:nvSpPr>
        <p:spPr>
          <a:xfrm>
            <a:off x="2626200" y="844715"/>
            <a:ext cx="5046788" cy="1723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uk-UA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Кафедра </a:t>
            </a:r>
            <a:r>
              <a:rPr lang="uk-UA" sz="1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ММ </a:t>
            </a:r>
            <a:r>
              <a:rPr lang="uk-UA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пропонує здобуття спеціальної освіти та професійної підготовки в галузі шкільної освіти з прикладною орієнтацією на математичне моделювання в економіці та інженерії</a:t>
            </a:r>
            <a:endParaRPr lang="ru-RU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F15BC2-A070-C73E-8BEF-3D57676845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179" t="15784" r="8217" b="75258"/>
          <a:stretch/>
        </p:blipFill>
        <p:spPr>
          <a:xfrm>
            <a:off x="7699118" y="1015155"/>
            <a:ext cx="1198480" cy="1188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C65FA7-E387-69D2-53E3-B0A0B84D5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96" y="82943"/>
            <a:ext cx="540000" cy="540000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ED050359-122B-BB3E-3A50-EE57AB9FE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60304" y="75411"/>
            <a:ext cx="427425" cy="540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461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E77B17F-C2E8-BAEE-E95A-9A478A568837}"/>
              </a:ext>
            </a:extLst>
          </p:cNvPr>
          <p:cNvGraphicFramePr/>
          <p:nvPr/>
        </p:nvGraphicFramePr>
        <p:xfrm>
          <a:off x="185926" y="272066"/>
          <a:ext cx="8881874" cy="7063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769483-167E-F02D-9B3C-6AD4E03F4A2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3179" t="15784" r="8217" b="75258"/>
          <a:stretch/>
        </p:blipFill>
        <p:spPr>
          <a:xfrm>
            <a:off x="2472357" y="5400083"/>
            <a:ext cx="1123089" cy="11132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31FD1B-5EB8-0F08-7C9A-031385F5CB9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t="20912" r="23111" b="33386"/>
          <a:stretch/>
        </p:blipFill>
        <p:spPr>
          <a:xfrm>
            <a:off x="5667669" y="5357809"/>
            <a:ext cx="1235056" cy="10034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Picture 4" descr="Эмблема">
            <a:extLst>
              <a:ext uri="{FF2B5EF4-FFF2-40B4-BE49-F238E27FC236}">
                <a16:creationId xmlns:a16="http://schemas.microsoft.com/office/drawing/2014/main" id="{DA355411-9733-F6D5-934A-7FAFF6BC7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194" y="1333588"/>
            <a:ext cx="1066270" cy="111326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8BB84E-7256-D1AD-0AF2-0C97A773E600}"/>
              </a:ext>
            </a:extLst>
          </p:cNvPr>
          <p:cNvSpPr txBox="1"/>
          <p:nvPr/>
        </p:nvSpPr>
        <p:spPr>
          <a:xfrm>
            <a:off x="1596154" y="3947045"/>
            <a:ext cx="60585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000">
                <a:latin typeface="Furore" panose="02000503020000020004" pitchFamily="50" charset="0"/>
              </a:rPr>
              <a:t>ФАКУЛЬТЕТ</a:t>
            </a:r>
            <a:r>
              <a:rPr lang="en-US" sz="3000">
                <a:latin typeface="Furore" panose="02000503020000020004" pitchFamily="50" charset="0"/>
              </a:rPr>
              <a:t> </a:t>
            </a:r>
            <a:r>
              <a:rPr lang="uk-UA" sz="3000">
                <a:latin typeface="Furore" panose="02000503020000020004" pitchFamily="50" charset="0"/>
              </a:rPr>
              <a:t>МАШИНОБУДУВАННЯ</a:t>
            </a:r>
            <a:endParaRPr kumimoji="0" lang="uk-UA" sz="3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rore" panose="02000503020000020004" pitchFamily="50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23" y="2006207"/>
            <a:ext cx="2018011" cy="2018011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338" b="95423" l="9562" r="92829">
                        <a14:foregroundMark x1="17928" y1="57042" x2="41036" y2="82042"/>
                        <a14:foregroundMark x1="41036" y1="82042" x2="45020" y2="78521"/>
                        <a14:foregroundMark x1="10359" y1="48239" x2="16335" y2="75000"/>
                        <a14:foregroundMark x1="16335" y1="75000" x2="37450" y2="92606"/>
                        <a14:foregroundMark x1="37450" y1="92606" x2="63347" y2="92958"/>
                        <a14:foregroundMark x1="9163" y1="50352" x2="13546" y2="73239"/>
                        <a14:foregroundMark x1="13546" y1="73239" x2="33865" y2="90493"/>
                        <a14:foregroundMark x1="33865" y1="90493" x2="59363" y2="94718"/>
                        <a14:foregroundMark x1="59363" y1="94718" x2="83665" y2="81690"/>
                        <a14:foregroundMark x1="83665" y1="81690" x2="91463" y2="62814"/>
                        <a14:foregroundMark x1="91811" y1="45477" x2="90837" y2="32042"/>
                        <a14:foregroundMark x1="57371" y1="95423" x2="35060" y2="93662"/>
                        <a14:foregroundMark x1="91235" y1="11268" x2="28685" y2="7394"/>
                        <a14:foregroundMark x1="28685" y1="7394" x2="9562" y2="25352"/>
                        <a14:foregroundMark x1="9562" y1="25352" x2="13147" y2="70423"/>
                        <a14:foregroundMark x1="9960" y1="8451" x2="71713" y2="6338"/>
                        <a14:foregroundMark x1="71713" y1="6338" x2="90438" y2="9859"/>
                        <a14:foregroundMark x1="29482" y1="18662" x2="35857" y2="23944"/>
                        <a14:foregroundMark x1="64542" y1="30282" x2="79681" y2="29577"/>
                        <a14:foregroundMark x1="41434" y1="26056" x2="31474" y2="19366"/>
                        <a14:foregroundMark x1="29482" y1="19366" x2="19522" y2="29930"/>
                        <a14:foregroundMark x1="26693" y1="20775" x2="19920" y2="26056"/>
                        <a14:foregroundMark x1="19920" y1="30986" x2="23108" y2="33451"/>
                        <a14:foregroundMark x1="26295" y1="35915" x2="35060" y2="36972"/>
                        <a14:foregroundMark x1="26693" y1="33803" x2="29482" y2="23239"/>
                        <a14:foregroundMark x1="31474" y1="25000" x2="33865" y2="33803"/>
                        <a14:foregroundMark x1="34661" y1="34859" x2="40239" y2="30986"/>
                        <a14:foregroundMark x1="21116" y1="22535" x2="22311" y2="21479"/>
                        <a14:foregroundMark x1="63745" y1="38732" x2="64143" y2="56338"/>
                        <a14:foregroundMark x1="64542" y1="51761" x2="84742" y2="51184"/>
                        <a14:foregroundMark x1="66135" y1="60211" x2="66135" y2="65493"/>
                        <a14:foregroundMark x1="53386" y1="71479" x2="59761" y2="72887"/>
                        <a14:foregroundMark x1="62550" y1="70423" x2="62948" y2="71127"/>
                        <a14:foregroundMark x1="63745" y1="70775" x2="77689" y2="71127"/>
                        <a14:foregroundMark x1="66932" y1="76761" x2="65737" y2="78873"/>
                        <a14:foregroundMark x1="63347" y1="79577" x2="76494" y2="79577"/>
                        <a14:foregroundMark x1="79283" y1="72183" x2="82072" y2="71831"/>
                        <a14:foregroundMark x1="50199" y1="66549" x2="49801" y2="92254"/>
                        <a14:backgroundMark x1="17928" y1="92958" x2="14038" y2="83954"/>
                        <a14:backgroundMark x1="8688" y1="76317" x2="8931" y2="76524"/>
                        <a14:backgroundMark x1="92829" y1="45423" x2="94024" y2="6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6" t="5039" r="7751" b="1735"/>
          <a:stretch/>
        </p:blipFill>
        <p:spPr bwMode="auto">
          <a:xfrm>
            <a:off x="106344" y="112657"/>
            <a:ext cx="1239072" cy="156541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2D1F37-997F-1B4D-B1D8-C1F05EC88F8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488" t="8451" r="81642" b="71334"/>
          <a:stretch/>
        </p:blipFill>
        <p:spPr>
          <a:xfrm>
            <a:off x="5733793" y="1364761"/>
            <a:ext cx="1085895" cy="11132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27189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</TotalTime>
  <Words>851</Words>
  <Application>Microsoft Office PowerPoint</Application>
  <PresentationFormat>Экран (4:3)</PresentationFormat>
  <Paragraphs>78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Furore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JohnDoe</dc:creator>
  <cp:lastModifiedBy>ADMIN</cp:lastModifiedBy>
  <cp:revision>47</cp:revision>
  <dcterms:created xsi:type="dcterms:W3CDTF">2023-11-15T08:16:20Z</dcterms:created>
  <dcterms:modified xsi:type="dcterms:W3CDTF">2025-01-17T17:10:22Z</dcterms:modified>
</cp:coreProperties>
</file>